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3" r:id="rId4"/>
    <p:sldId id="264" r:id="rId5"/>
    <p:sldId id="265" r:id="rId6"/>
    <p:sldId id="266" r:id="rId7"/>
    <p:sldId id="267" r:id="rId8"/>
    <p:sldId id="262" r:id="rId9"/>
    <p:sldId id="268" r:id="rId10"/>
    <p:sldId id="257" r:id="rId11"/>
    <p:sldId id="258" r:id="rId12"/>
    <p:sldId id="259"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1C8A"/>
    <a:srgbClr val="A04EA2"/>
    <a:srgbClr val="329E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86" d="100"/>
          <a:sy n="86" d="100"/>
        </p:scale>
        <p:origin x="49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0A823-28F5-409A-A010-5A0B5704A46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6A41741-F48F-443A-8CB8-4F6990C6E350}">
      <dgm:prSet phldrT="[Text]" custT="1"/>
      <dgm:spPr>
        <a:solidFill>
          <a:srgbClr val="0070C0"/>
        </a:solidFill>
      </dgm:spPr>
      <dgm:t>
        <a:bodyPr/>
        <a:lstStyle/>
        <a:p>
          <a:r>
            <a:rPr lang="en-IN" sz="5400" b="1" dirty="0"/>
            <a:t> </a:t>
          </a:r>
          <a:r>
            <a:rPr lang="en-IN" sz="5400" b="1" dirty="0">
              <a:latin typeface="Bodoni MT" panose="02070603080606020203" pitchFamily="18" charset="0"/>
            </a:rPr>
            <a:t>WSN</a:t>
          </a:r>
        </a:p>
      </dgm:t>
    </dgm:pt>
    <dgm:pt modelId="{ACB10B9D-7F6A-4053-98A0-48DE0B4D110F}" type="parTrans" cxnId="{C75AEF4B-68D5-407A-B36B-33335913AA03}">
      <dgm:prSet/>
      <dgm:spPr/>
      <dgm:t>
        <a:bodyPr/>
        <a:lstStyle/>
        <a:p>
          <a:endParaRPr lang="en-IN"/>
        </a:p>
      </dgm:t>
    </dgm:pt>
    <dgm:pt modelId="{05BE6E09-55C2-48E0-AFFC-B531F9BDBF7A}" type="sibTrans" cxnId="{C75AEF4B-68D5-407A-B36B-33335913AA03}">
      <dgm:prSet/>
      <dgm:spPr/>
      <dgm:t>
        <a:bodyPr/>
        <a:lstStyle/>
        <a:p>
          <a:endParaRPr lang="en-IN"/>
        </a:p>
      </dgm:t>
    </dgm:pt>
    <dgm:pt modelId="{56A055ED-20A4-48A6-929C-CAF8A702996E}" type="asst">
      <dgm:prSet phldrT="[Text]" custT="1"/>
      <dgm:spPr>
        <a:solidFill>
          <a:srgbClr val="92D050"/>
        </a:solidFill>
      </dgm:spPr>
      <dgm:t>
        <a:bodyPr/>
        <a:lstStyle/>
        <a:p>
          <a:r>
            <a:rPr lang="en-IN" sz="2000" b="1" dirty="0">
              <a:latin typeface="Artifakt Element" panose="020B0503050000020004" pitchFamily="34" charset="0"/>
              <a:ea typeface="Artifakt Element" panose="020B0503050000020004" pitchFamily="34" charset="0"/>
            </a:rPr>
            <a:t>Multimedia      </a:t>
          </a:r>
        </a:p>
        <a:p>
          <a:r>
            <a:rPr lang="en-IN" sz="2000" b="1" dirty="0">
              <a:latin typeface="Artifakt Element" panose="020B0503050000020004" pitchFamily="34" charset="0"/>
              <a:ea typeface="Artifakt Element" panose="020B0503050000020004" pitchFamily="34" charset="0"/>
            </a:rPr>
            <a:t>&amp;</a:t>
          </a:r>
        </a:p>
        <a:p>
          <a:r>
            <a:rPr lang="en-IN" sz="2000" b="1" dirty="0">
              <a:latin typeface="Artifakt Element" panose="020B0503050000020004" pitchFamily="34" charset="0"/>
              <a:ea typeface="Artifakt Element" panose="020B0503050000020004" pitchFamily="34" charset="0"/>
            </a:rPr>
            <a:t>  Mobile</a:t>
          </a:r>
        </a:p>
      </dgm:t>
    </dgm:pt>
    <dgm:pt modelId="{B3FCB7DF-7594-48CE-AD28-8FB160A482FF}" type="parTrans" cxnId="{4A72EEC6-AC49-4736-97EB-90228A0A1A26}">
      <dgm:prSet/>
      <dgm:spPr/>
      <dgm:t>
        <a:bodyPr/>
        <a:lstStyle/>
        <a:p>
          <a:endParaRPr lang="en-IN"/>
        </a:p>
      </dgm:t>
    </dgm:pt>
    <dgm:pt modelId="{3D6BE51B-03F0-411E-86A1-1DB577FFA0B5}" type="sibTrans" cxnId="{4A72EEC6-AC49-4736-97EB-90228A0A1A26}">
      <dgm:prSet/>
      <dgm:spPr/>
      <dgm:t>
        <a:bodyPr/>
        <a:lstStyle/>
        <a:p>
          <a:endParaRPr lang="en-IN"/>
        </a:p>
      </dgm:t>
    </dgm:pt>
    <dgm:pt modelId="{18F6E958-E4D2-46C7-85BD-5FC376A3BCA5}">
      <dgm:prSet phldrT="[Text]"/>
      <dgm:spPr>
        <a:solidFill>
          <a:srgbClr val="92D050"/>
        </a:solidFill>
      </dgm:spPr>
      <dgm:t>
        <a:bodyPr/>
        <a:lstStyle/>
        <a:p>
          <a:r>
            <a:rPr lang="en-IN" b="1" i="1" dirty="0">
              <a:latin typeface="Artifakt Element Book" panose="020B0503050000020004" pitchFamily="34" charset="0"/>
              <a:ea typeface="Artifakt Element Book" panose="020B0503050000020004" pitchFamily="34" charset="0"/>
            </a:rPr>
            <a:t>TERRESTRIAL</a:t>
          </a:r>
        </a:p>
      </dgm:t>
    </dgm:pt>
    <dgm:pt modelId="{2AC38D09-590A-4CAB-83A6-9C45F1442515}" type="parTrans" cxnId="{E00EE3F4-327F-493E-B4C3-98CB4FB42CF2}">
      <dgm:prSet/>
      <dgm:spPr/>
      <dgm:t>
        <a:bodyPr/>
        <a:lstStyle/>
        <a:p>
          <a:endParaRPr lang="en-IN"/>
        </a:p>
      </dgm:t>
    </dgm:pt>
    <dgm:pt modelId="{2493A3C4-1587-45BC-A9E9-A7248A58F500}" type="sibTrans" cxnId="{E00EE3F4-327F-493E-B4C3-98CB4FB42CF2}">
      <dgm:prSet/>
      <dgm:spPr/>
      <dgm:t>
        <a:bodyPr/>
        <a:lstStyle/>
        <a:p>
          <a:endParaRPr lang="en-IN"/>
        </a:p>
      </dgm:t>
    </dgm:pt>
    <dgm:pt modelId="{0CBD06CD-D721-4BE2-8DBB-E91A58EEA52B}">
      <dgm:prSet phldrT="[Text]"/>
      <dgm:spPr>
        <a:solidFill>
          <a:srgbClr val="92D050"/>
        </a:solidFill>
      </dgm:spPr>
      <dgm:t>
        <a:bodyPr/>
        <a:lstStyle/>
        <a:p>
          <a:r>
            <a:rPr lang="en-IN" b="1" i="1" dirty="0">
              <a:latin typeface="Artifakt Element" panose="020B0503050000020004" pitchFamily="34" charset="0"/>
              <a:ea typeface="Artifakt Element" panose="020B0503050000020004" pitchFamily="34" charset="0"/>
            </a:rPr>
            <a:t>UNDERGROUND</a:t>
          </a:r>
        </a:p>
      </dgm:t>
    </dgm:pt>
    <dgm:pt modelId="{415449DD-DC79-4810-A335-9917B0519313}" type="parTrans" cxnId="{86EE8626-0449-4EA4-A89E-DEF0F8F75506}">
      <dgm:prSet/>
      <dgm:spPr/>
      <dgm:t>
        <a:bodyPr/>
        <a:lstStyle/>
        <a:p>
          <a:endParaRPr lang="en-IN"/>
        </a:p>
      </dgm:t>
    </dgm:pt>
    <dgm:pt modelId="{530D4186-5315-4ED0-9BD4-10E8746EED54}" type="sibTrans" cxnId="{86EE8626-0449-4EA4-A89E-DEF0F8F75506}">
      <dgm:prSet/>
      <dgm:spPr/>
      <dgm:t>
        <a:bodyPr/>
        <a:lstStyle/>
        <a:p>
          <a:endParaRPr lang="en-IN"/>
        </a:p>
      </dgm:t>
    </dgm:pt>
    <dgm:pt modelId="{56CBB40C-EB17-4E73-9439-FA646F2FA062}">
      <dgm:prSet phldrT="[Text]"/>
      <dgm:spPr>
        <a:solidFill>
          <a:srgbClr val="92D050"/>
        </a:solidFill>
      </dgm:spPr>
      <dgm:t>
        <a:bodyPr/>
        <a:lstStyle/>
        <a:p>
          <a:r>
            <a:rPr lang="en-IN" b="1" i="1" dirty="0">
              <a:latin typeface="Artifakt Element" panose="020B0503050000020004" pitchFamily="34" charset="0"/>
              <a:ea typeface="Artifakt Element" panose="020B0503050000020004" pitchFamily="34" charset="0"/>
            </a:rPr>
            <a:t>UNDERWATER</a:t>
          </a:r>
        </a:p>
      </dgm:t>
    </dgm:pt>
    <dgm:pt modelId="{BCC0E364-5C61-4369-9606-714E648F7CA1}" type="parTrans" cxnId="{D7D16827-96C6-4E8C-B750-BD1AC9849F56}">
      <dgm:prSet/>
      <dgm:spPr/>
      <dgm:t>
        <a:bodyPr/>
        <a:lstStyle/>
        <a:p>
          <a:endParaRPr lang="en-IN"/>
        </a:p>
      </dgm:t>
    </dgm:pt>
    <dgm:pt modelId="{5384DD1F-4F02-43B4-AFD9-B63461B2782F}" type="sibTrans" cxnId="{D7D16827-96C6-4E8C-B750-BD1AC9849F56}">
      <dgm:prSet/>
      <dgm:spPr/>
      <dgm:t>
        <a:bodyPr/>
        <a:lstStyle/>
        <a:p>
          <a:endParaRPr lang="en-IN"/>
        </a:p>
      </dgm:t>
    </dgm:pt>
    <dgm:pt modelId="{E8218E50-F2AB-4A3B-8111-6D5CD3E5BD44}" type="pres">
      <dgm:prSet presAssocID="{2CD0A823-28F5-409A-A010-5A0B5704A46F}" presName="hierChild1" presStyleCnt="0">
        <dgm:presLayoutVars>
          <dgm:orgChart val="1"/>
          <dgm:chPref val="1"/>
          <dgm:dir/>
          <dgm:animOne val="branch"/>
          <dgm:animLvl val="lvl"/>
          <dgm:resizeHandles/>
        </dgm:presLayoutVars>
      </dgm:prSet>
      <dgm:spPr/>
    </dgm:pt>
    <dgm:pt modelId="{2AE50E5E-F496-4155-9CB9-C3CE7E674564}" type="pres">
      <dgm:prSet presAssocID="{76A41741-F48F-443A-8CB8-4F6990C6E350}" presName="hierRoot1" presStyleCnt="0">
        <dgm:presLayoutVars>
          <dgm:hierBranch val="init"/>
        </dgm:presLayoutVars>
      </dgm:prSet>
      <dgm:spPr/>
    </dgm:pt>
    <dgm:pt modelId="{C679E53F-062F-4221-BEB1-671DD117C6D3}" type="pres">
      <dgm:prSet presAssocID="{76A41741-F48F-443A-8CB8-4F6990C6E350}" presName="rootComposite1" presStyleCnt="0"/>
      <dgm:spPr/>
    </dgm:pt>
    <dgm:pt modelId="{D64B0A97-3633-4891-9C87-605641D16655}" type="pres">
      <dgm:prSet presAssocID="{76A41741-F48F-443A-8CB8-4F6990C6E350}" presName="rootText1" presStyleLbl="node0" presStyleIdx="0" presStyleCnt="1" custScaleX="186114" custScaleY="133999">
        <dgm:presLayoutVars>
          <dgm:chPref val="3"/>
        </dgm:presLayoutVars>
      </dgm:prSet>
      <dgm:spPr/>
    </dgm:pt>
    <dgm:pt modelId="{E24C01DD-FEBC-4E92-94ED-432AE149BDEF}" type="pres">
      <dgm:prSet presAssocID="{76A41741-F48F-443A-8CB8-4F6990C6E350}" presName="rootConnector1" presStyleLbl="node1" presStyleIdx="0" presStyleCnt="0"/>
      <dgm:spPr/>
    </dgm:pt>
    <dgm:pt modelId="{71DAA427-FE3B-4C02-9DDA-DC528F8DDF4F}" type="pres">
      <dgm:prSet presAssocID="{76A41741-F48F-443A-8CB8-4F6990C6E350}" presName="hierChild2" presStyleCnt="0"/>
      <dgm:spPr/>
    </dgm:pt>
    <dgm:pt modelId="{B00D6F5F-35F7-49BB-8B6F-BD3602212F9D}" type="pres">
      <dgm:prSet presAssocID="{2AC38D09-590A-4CAB-83A6-9C45F1442515}" presName="Name37" presStyleLbl="parChTrans1D2" presStyleIdx="0" presStyleCnt="4"/>
      <dgm:spPr/>
    </dgm:pt>
    <dgm:pt modelId="{3AE62DED-454E-4853-99F4-AE671DDC7729}" type="pres">
      <dgm:prSet presAssocID="{18F6E958-E4D2-46C7-85BD-5FC376A3BCA5}" presName="hierRoot2" presStyleCnt="0">
        <dgm:presLayoutVars>
          <dgm:hierBranch val="init"/>
        </dgm:presLayoutVars>
      </dgm:prSet>
      <dgm:spPr/>
    </dgm:pt>
    <dgm:pt modelId="{179DC0DA-4F70-4884-B2C8-31112728B5E6}" type="pres">
      <dgm:prSet presAssocID="{18F6E958-E4D2-46C7-85BD-5FC376A3BCA5}" presName="rootComposite" presStyleCnt="0"/>
      <dgm:spPr/>
    </dgm:pt>
    <dgm:pt modelId="{BEBDE53D-7DA6-47CF-9DB6-FD2EF269039F}" type="pres">
      <dgm:prSet presAssocID="{18F6E958-E4D2-46C7-85BD-5FC376A3BCA5}" presName="rootText" presStyleLbl="node2" presStyleIdx="0" presStyleCnt="3">
        <dgm:presLayoutVars>
          <dgm:chPref val="3"/>
        </dgm:presLayoutVars>
      </dgm:prSet>
      <dgm:spPr/>
    </dgm:pt>
    <dgm:pt modelId="{788B8964-ACD1-48BE-A905-5744B0813017}" type="pres">
      <dgm:prSet presAssocID="{18F6E958-E4D2-46C7-85BD-5FC376A3BCA5}" presName="rootConnector" presStyleLbl="node2" presStyleIdx="0" presStyleCnt="3"/>
      <dgm:spPr/>
    </dgm:pt>
    <dgm:pt modelId="{CE106E5A-6EB6-4F5C-B6CC-F2F0A588D556}" type="pres">
      <dgm:prSet presAssocID="{18F6E958-E4D2-46C7-85BD-5FC376A3BCA5}" presName="hierChild4" presStyleCnt="0"/>
      <dgm:spPr/>
    </dgm:pt>
    <dgm:pt modelId="{2C84CC45-FE4E-4F55-BC3E-53F9ED1622F4}" type="pres">
      <dgm:prSet presAssocID="{18F6E958-E4D2-46C7-85BD-5FC376A3BCA5}" presName="hierChild5" presStyleCnt="0"/>
      <dgm:spPr/>
    </dgm:pt>
    <dgm:pt modelId="{3B3A4EBF-26C0-4A0A-93E0-6351FF008A4C}" type="pres">
      <dgm:prSet presAssocID="{415449DD-DC79-4810-A335-9917B0519313}" presName="Name37" presStyleLbl="parChTrans1D2" presStyleIdx="1" presStyleCnt="4"/>
      <dgm:spPr/>
    </dgm:pt>
    <dgm:pt modelId="{A9543131-7C82-4060-B289-B41FCBBC7663}" type="pres">
      <dgm:prSet presAssocID="{0CBD06CD-D721-4BE2-8DBB-E91A58EEA52B}" presName="hierRoot2" presStyleCnt="0">
        <dgm:presLayoutVars>
          <dgm:hierBranch val="init"/>
        </dgm:presLayoutVars>
      </dgm:prSet>
      <dgm:spPr/>
    </dgm:pt>
    <dgm:pt modelId="{778D5F9D-F419-4991-A0C8-FDC673710758}" type="pres">
      <dgm:prSet presAssocID="{0CBD06CD-D721-4BE2-8DBB-E91A58EEA52B}" presName="rootComposite" presStyleCnt="0"/>
      <dgm:spPr/>
    </dgm:pt>
    <dgm:pt modelId="{0A7BFC3A-998C-4384-AB1D-0335EB872B7E}" type="pres">
      <dgm:prSet presAssocID="{0CBD06CD-D721-4BE2-8DBB-E91A58EEA52B}" presName="rootText" presStyleLbl="node2" presStyleIdx="1" presStyleCnt="3" custScaleX="113360" custLinFactNeighborX="491" custLinFactNeighborY="1963">
        <dgm:presLayoutVars>
          <dgm:chPref val="3"/>
        </dgm:presLayoutVars>
      </dgm:prSet>
      <dgm:spPr/>
    </dgm:pt>
    <dgm:pt modelId="{6D5A5784-C48C-4733-A347-0CEDFD6A7A33}" type="pres">
      <dgm:prSet presAssocID="{0CBD06CD-D721-4BE2-8DBB-E91A58EEA52B}" presName="rootConnector" presStyleLbl="node2" presStyleIdx="1" presStyleCnt="3"/>
      <dgm:spPr/>
    </dgm:pt>
    <dgm:pt modelId="{FB57A4A9-BB94-40B8-A73C-E423E873D5B3}" type="pres">
      <dgm:prSet presAssocID="{0CBD06CD-D721-4BE2-8DBB-E91A58EEA52B}" presName="hierChild4" presStyleCnt="0"/>
      <dgm:spPr/>
    </dgm:pt>
    <dgm:pt modelId="{961500AC-7FB6-483C-ACB9-9F8BE656D9B4}" type="pres">
      <dgm:prSet presAssocID="{0CBD06CD-D721-4BE2-8DBB-E91A58EEA52B}" presName="hierChild5" presStyleCnt="0"/>
      <dgm:spPr/>
    </dgm:pt>
    <dgm:pt modelId="{2EF5A854-A49A-45B9-A1C8-DEFC1A4FFBB3}" type="pres">
      <dgm:prSet presAssocID="{BCC0E364-5C61-4369-9606-714E648F7CA1}" presName="Name37" presStyleLbl="parChTrans1D2" presStyleIdx="2" presStyleCnt="4"/>
      <dgm:spPr/>
    </dgm:pt>
    <dgm:pt modelId="{62B93CFD-B100-4FC2-A822-4EADEB5D15A7}" type="pres">
      <dgm:prSet presAssocID="{56CBB40C-EB17-4E73-9439-FA646F2FA062}" presName="hierRoot2" presStyleCnt="0">
        <dgm:presLayoutVars>
          <dgm:hierBranch val="init"/>
        </dgm:presLayoutVars>
      </dgm:prSet>
      <dgm:spPr/>
    </dgm:pt>
    <dgm:pt modelId="{8DCA6149-284A-4833-B66B-46565D43CF99}" type="pres">
      <dgm:prSet presAssocID="{56CBB40C-EB17-4E73-9439-FA646F2FA062}" presName="rootComposite" presStyleCnt="0"/>
      <dgm:spPr/>
    </dgm:pt>
    <dgm:pt modelId="{634BDFEE-6FC0-44D5-9B47-41A7EE6A767D}" type="pres">
      <dgm:prSet presAssocID="{56CBB40C-EB17-4E73-9439-FA646F2FA062}" presName="rootText" presStyleLbl="node2" presStyleIdx="2" presStyleCnt="3">
        <dgm:presLayoutVars>
          <dgm:chPref val="3"/>
        </dgm:presLayoutVars>
      </dgm:prSet>
      <dgm:spPr/>
    </dgm:pt>
    <dgm:pt modelId="{3821DE2F-1589-4FAA-8950-72B1D1F5B2E9}" type="pres">
      <dgm:prSet presAssocID="{56CBB40C-EB17-4E73-9439-FA646F2FA062}" presName="rootConnector" presStyleLbl="node2" presStyleIdx="2" presStyleCnt="3"/>
      <dgm:spPr/>
    </dgm:pt>
    <dgm:pt modelId="{FE010FDF-3A68-457C-96B7-4ECAD9F29321}" type="pres">
      <dgm:prSet presAssocID="{56CBB40C-EB17-4E73-9439-FA646F2FA062}" presName="hierChild4" presStyleCnt="0"/>
      <dgm:spPr/>
    </dgm:pt>
    <dgm:pt modelId="{FE039293-8E11-4DA9-B4CC-E9AFFBCA3466}" type="pres">
      <dgm:prSet presAssocID="{56CBB40C-EB17-4E73-9439-FA646F2FA062}" presName="hierChild5" presStyleCnt="0"/>
      <dgm:spPr/>
    </dgm:pt>
    <dgm:pt modelId="{C11529D6-3663-4CCF-9761-457C151F4E8A}" type="pres">
      <dgm:prSet presAssocID="{76A41741-F48F-443A-8CB8-4F6990C6E350}" presName="hierChild3" presStyleCnt="0"/>
      <dgm:spPr/>
    </dgm:pt>
    <dgm:pt modelId="{2AFF6758-94CF-4654-93AC-3E80EF8BE3D9}" type="pres">
      <dgm:prSet presAssocID="{B3FCB7DF-7594-48CE-AD28-8FB160A482FF}" presName="Name111" presStyleLbl="parChTrans1D2" presStyleIdx="3" presStyleCnt="4"/>
      <dgm:spPr/>
    </dgm:pt>
    <dgm:pt modelId="{7421A9F8-AE8E-4334-80C2-E6CA655A04AE}" type="pres">
      <dgm:prSet presAssocID="{56A055ED-20A4-48A6-929C-CAF8A702996E}" presName="hierRoot3" presStyleCnt="0">
        <dgm:presLayoutVars>
          <dgm:hierBranch val="init"/>
        </dgm:presLayoutVars>
      </dgm:prSet>
      <dgm:spPr/>
    </dgm:pt>
    <dgm:pt modelId="{8CA384B9-C9C5-4A2C-ACE1-01629F11E97D}" type="pres">
      <dgm:prSet presAssocID="{56A055ED-20A4-48A6-929C-CAF8A702996E}" presName="rootComposite3" presStyleCnt="0"/>
      <dgm:spPr/>
    </dgm:pt>
    <dgm:pt modelId="{5A29248D-C7EF-46CF-92C9-DA3D325FD3EF}" type="pres">
      <dgm:prSet presAssocID="{56A055ED-20A4-48A6-929C-CAF8A702996E}" presName="rootText3" presStyleLbl="asst1" presStyleIdx="0" presStyleCnt="1" custScaleX="136491" custScaleY="151276">
        <dgm:presLayoutVars>
          <dgm:chPref val="3"/>
        </dgm:presLayoutVars>
      </dgm:prSet>
      <dgm:spPr/>
    </dgm:pt>
    <dgm:pt modelId="{88262ABE-CF3C-49F9-9EEE-B164E73E622A}" type="pres">
      <dgm:prSet presAssocID="{56A055ED-20A4-48A6-929C-CAF8A702996E}" presName="rootConnector3" presStyleLbl="asst1" presStyleIdx="0" presStyleCnt="1"/>
      <dgm:spPr/>
    </dgm:pt>
    <dgm:pt modelId="{2C798F9B-5F80-4BAF-9731-A1C50D97D20A}" type="pres">
      <dgm:prSet presAssocID="{56A055ED-20A4-48A6-929C-CAF8A702996E}" presName="hierChild6" presStyleCnt="0"/>
      <dgm:spPr/>
    </dgm:pt>
    <dgm:pt modelId="{4EE4738A-C771-4BEA-BE3A-0FEB3708164C}" type="pres">
      <dgm:prSet presAssocID="{56A055ED-20A4-48A6-929C-CAF8A702996E}" presName="hierChild7" presStyleCnt="0"/>
      <dgm:spPr/>
    </dgm:pt>
  </dgm:ptLst>
  <dgm:cxnLst>
    <dgm:cxn modelId="{8A3B151A-010F-4CB6-885F-2C03D293A9B3}" type="presOf" srcId="{76A41741-F48F-443A-8CB8-4F6990C6E350}" destId="{E24C01DD-FEBC-4E92-94ED-432AE149BDEF}" srcOrd="1" destOrd="0" presId="urn:microsoft.com/office/officeart/2005/8/layout/orgChart1"/>
    <dgm:cxn modelId="{ECB79B21-8DDD-414C-BC81-D3AD254025F2}" type="presOf" srcId="{76A41741-F48F-443A-8CB8-4F6990C6E350}" destId="{D64B0A97-3633-4891-9C87-605641D16655}" srcOrd="0" destOrd="0" presId="urn:microsoft.com/office/officeart/2005/8/layout/orgChart1"/>
    <dgm:cxn modelId="{86EE8626-0449-4EA4-A89E-DEF0F8F75506}" srcId="{76A41741-F48F-443A-8CB8-4F6990C6E350}" destId="{0CBD06CD-D721-4BE2-8DBB-E91A58EEA52B}" srcOrd="2" destOrd="0" parTransId="{415449DD-DC79-4810-A335-9917B0519313}" sibTransId="{530D4186-5315-4ED0-9BD4-10E8746EED54}"/>
    <dgm:cxn modelId="{D7D16827-96C6-4E8C-B750-BD1AC9849F56}" srcId="{76A41741-F48F-443A-8CB8-4F6990C6E350}" destId="{56CBB40C-EB17-4E73-9439-FA646F2FA062}" srcOrd="3" destOrd="0" parTransId="{BCC0E364-5C61-4369-9606-714E648F7CA1}" sibTransId="{5384DD1F-4F02-43B4-AFD9-B63461B2782F}"/>
    <dgm:cxn modelId="{C4A29D2D-41C8-4333-9F80-F2853418F355}" type="presOf" srcId="{415449DD-DC79-4810-A335-9917B0519313}" destId="{3B3A4EBF-26C0-4A0A-93E0-6351FF008A4C}" srcOrd="0" destOrd="0" presId="urn:microsoft.com/office/officeart/2005/8/layout/orgChart1"/>
    <dgm:cxn modelId="{8CA96B45-A34D-4F1D-9A73-0EE8E1584101}" type="presOf" srcId="{18F6E958-E4D2-46C7-85BD-5FC376A3BCA5}" destId="{BEBDE53D-7DA6-47CF-9DB6-FD2EF269039F}" srcOrd="0" destOrd="0" presId="urn:microsoft.com/office/officeart/2005/8/layout/orgChart1"/>
    <dgm:cxn modelId="{45809B69-D277-4BB6-9FB3-B431105166BE}" type="presOf" srcId="{56CBB40C-EB17-4E73-9439-FA646F2FA062}" destId="{634BDFEE-6FC0-44D5-9B47-41A7EE6A767D}" srcOrd="0" destOrd="0" presId="urn:microsoft.com/office/officeart/2005/8/layout/orgChart1"/>
    <dgm:cxn modelId="{C75AEF4B-68D5-407A-B36B-33335913AA03}" srcId="{2CD0A823-28F5-409A-A010-5A0B5704A46F}" destId="{76A41741-F48F-443A-8CB8-4F6990C6E350}" srcOrd="0" destOrd="0" parTransId="{ACB10B9D-7F6A-4053-98A0-48DE0B4D110F}" sibTransId="{05BE6E09-55C2-48E0-AFFC-B531F9BDBF7A}"/>
    <dgm:cxn modelId="{C3BEAB70-E840-4FB8-A730-022565181DD6}" type="presOf" srcId="{B3FCB7DF-7594-48CE-AD28-8FB160A482FF}" destId="{2AFF6758-94CF-4654-93AC-3E80EF8BE3D9}" srcOrd="0" destOrd="0" presId="urn:microsoft.com/office/officeart/2005/8/layout/orgChart1"/>
    <dgm:cxn modelId="{50A62F7A-2161-436C-9092-D1624E73B10C}" type="presOf" srcId="{2AC38D09-590A-4CAB-83A6-9C45F1442515}" destId="{B00D6F5F-35F7-49BB-8B6F-BD3602212F9D}" srcOrd="0" destOrd="0" presId="urn:microsoft.com/office/officeart/2005/8/layout/orgChart1"/>
    <dgm:cxn modelId="{7C8D9A7B-D563-44C7-8658-51F6BFA2E341}" type="presOf" srcId="{BCC0E364-5C61-4369-9606-714E648F7CA1}" destId="{2EF5A854-A49A-45B9-A1C8-DEFC1A4FFBB3}" srcOrd="0" destOrd="0" presId="urn:microsoft.com/office/officeart/2005/8/layout/orgChart1"/>
    <dgm:cxn modelId="{6B656E84-A194-4E16-B11A-057469907DF6}" type="presOf" srcId="{56CBB40C-EB17-4E73-9439-FA646F2FA062}" destId="{3821DE2F-1589-4FAA-8950-72B1D1F5B2E9}" srcOrd="1" destOrd="0" presId="urn:microsoft.com/office/officeart/2005/8/layout/orgChart1"/>
    <dgm:cxn modelId="{E8D33EA1-5088-47F6-8B1C-45C46E10C7CF}" type="presOf" srcId="{18F6E958-E4D2-46C7-85BD-5FC376A3BCA5}" destId="{788B8964-ACD1-48BE-A905-5744B0813017}" srcOrd="1" destOrd="0" presId="urn:microsoft.com/office/officeart/2005/8/layout/orgChart1"/>
    <dgm:cxn modelId="{965168A7-D89E-411B-9F91-660D133EAF1B}" type="presOf" srcId="{56A055ED-20A4-48A6-929C-CAF8A702996E}" destId="{88262ABE-CF3C-49F9-9EEE-B164E73E622A}" srcOrd="1" destOrd="0" presId="urn:microsoft.com/office/officeart/2005/8/layout/orgChart1"/>
    <dgm:cxn modelId="{B5B7A3AE-D904-4224-8551-4F463E93D721}" type="presOf" srcId="{0CBD06CD-D721-4BE2-8DBB-E91A58EEA52B}" destId="{0A7BFC3A-998C-4384-AB1D-0335EB872B7E}" srcOrd="0" destOrd="0" presId="urn:microsoft.com/office/officeart/2005/8/layout/orgChart1"/>
    <dgm:cxn modelId="{117821B5-C89E-4116-AF0C-6C6E072B7E57}" type="presOf" srcId="{2CD0A823-28F5-409A-A010-5A0B5704A46F}" destId="{E8218E50-F2AB-4A3B-8111-6D5CD3E5BD44}" srcOrd="0" destOrd="0" presId="urn:microsoft.com/office/officeart/2005/8/layout/orgChart1"/>
    <dgm:cxn modelId="{03086EBF-6FF1-46A6-922E-423619CB92EC}" type="presOf" srcId="{0CBD06CD-D721-4BE2-8DBB-E91A58EEA52B}" destId="{6D5A5784-C48C-4733-A347-0CEDFD6A7A33}" srcOrd="1" destOrd="0" presId="urn:microsoft.com/office/officeart/2005/8/layout/orgChart1"/>
    <dgm:cxn modelId="{4A72EEC6-AC49-4736-97EB-90228A0A1A26}" srcId="{76A41741-F48F-443A-8CB8-4F6990C6E350}" destId="{56A055ED-20A4-48A6-929C-CAF8A702996E}" srcOrd="0" destOrd="0" parTransId="{B3FCB7DF-7594-48CE-AD28-8FB160A482FF}" sibTransId="{3D6BE51B-03F0-411E-86A1-1DB577FFA0B5}"/>
    <dgm:cxn modelId="{475B2CEC-F43A-4625-9CB6-C7417ECB8962}" type="presOf" srcId="{56A055ED-20A4-48A6-929C-CAF8A702996E}" destId="{5A29248D-C7EF-46CF-92C9-DA3D325FD3EF}" srcOrd="0" destOrd="0" presId="urn:microsoft.com/office/officeart/2005/8/layout/orgChart1"/>
    <dgm:cxn modelId="{E00EE3F4-327F-493E-B4C3-98CB4FB42CF2}" srcId="{76A41741-F48F-443A-8CB8-4F6990C6E350}" destId="{18F6E958-E4D2-46C7-85BD-5FC376A3BCA5}" srcOrd="1" destOrd="0" parTransId="{2AC38D09-590A-4CAB-83A6-9C45F1442515}" sibTransId="{2493A3C4-1587-45BC-A9E9-A7248A58F500}"/>
    <dgm:cxn modelId="{60F28F26-5982-41E3-9514-DA39AA644F05}" type="presParOf" srcId="{E8218E50-F2AB-4A3B-8111-6D5CD3E5BD44}" destId="{2AE50E5E-F496-4155-9CB9-C3CE7E674564}" srcOrd="0" destOrd="0" presId="urn:microsoft.com/office/officeart/2005/8/layout/orgChart1"/>
    <dgm:cxn modelId="{033422FB-BBEA-4376-8EA6-BC0E295C5A73}" type="presParOf" srcId="{2AE50E5E-F496-4155-9CB9-C3CE7E674564}" destId="{C679E53F-062F-4221-BEB1-671DD117C6D3}" srcOrd="0" destOrd="0" presId="urn:microsoft.com/office/officeart/2005/8/layout/orgChart1"/>
    <dgm:cxn modelId="{88919DDE-509C-4B4A-AEEE-BF343B33716E}" type="presParOf" srcId="{C679E53F-062F-4221-BEB1-671DD117C6D3}" destId="{D64B0A97-3633-4891-9C87-605641D16655}" srcOrd="0" destOrd="0" presId="urn:microsoft.com/office/officeart/2005/8/layout/orgChart1"/>
    <dgm:cxn modelId="{25280738-757B-45A4-8D75-5C0ED3183306}" type="presParOf" srcId="{C679E53F-062F-4221-BEB1-671DD117C6D3}" destId="{E24C01DD-FEBC-4E92-94ED-432AE149BDEF}" srcOrd="1" destOrd="0" presId="urn:microsoft.com/office/officeart/2005/8/layout/orgChart1"/>
    <dgm:cxn modelId="{5310FFA3-19A2-45B7-8751-C962739E7D11}" type="presParOf" srcId="{2AE50E5E-F496-4155-9CB9-C3CE7E674564}" destId="{71DAA427-FE3B-4C02-9DDA-DC528F8DDF4F}" srcOrd="1" destOrd="0" presId="urn:microsoft.com/office/officeart/2005/8/layout/orgChart1"/>
    <dgm:cxn modelId="{D02C0630-7ABC-45A1-9665-039EBDFC100F}" type="presParOf" srcId="{71DAA427-FE3B-4C02-9DDA-DC528F8DDF4F}" destId="{B00D6F5F-35F7-49BB-8B6F-BD3602212F9D}" srcOrd="0" destOrd="0" presId="urn:microsoft.com/office/officeart/2005/8/layout/orgChart1"/>
    <dgm:cxn modelId="{A6999247-40C1-4B73-AAC5-8E959534056F}" type="presParOf" srcId="{71DAA427-FE3B-4C02-9DDA-DC528F8DDF4F}" destId="{3AE62DED-454E-4853-99F4-AE671DDC7729}" srcOrd="1" destOrd="0" presId="urn:microsoft.com/office/officeart/2005/8/layout/orgChart1"/>
    <dgm:cxn modelId="{DCB46A05-8178-4BE5-A494-A80BD0D824F7}" type="presParOf" srcId="{3AE62DED-454E-4853-99F4-AE671DDC7729}" destId="{179DC0DA-4F70-4884-B2C8-31112728B5E6}" srcOrd="0" destOrd="0" presId="urn:microsoft.com/office/officeart/2005/8/layout/orgChart1"/>
    <dgm:cxn modelId="{02298AA7-60F0-4712-9228-0267D17C1F32}" type="presParOf" srcId="{179DC0DA-4F70-4884-B2C8-31112728B5E6}" destId="{BEBDE53D-7DA6-47CF-9DB6-FD2EF269039F}" srcOrd="0" destOrd="0" presId="urn:microsoft.com/office/officeart/2005/8/layout/orgChart1"/>
    <dgm:cxn modelId="{831FB4BC-3024-440C-8858-81F2E52271A2}" type="presParOf" srcId="{179DC0DA-4F70-4884-B2C8-31112728B5E6}" destId="{788B8964-ACD1-48BE-A905-5744B0813017}" srcOrd="1" destOrd="0" presId="urn:microsoft.com/office/officeart/2005/8/layout/orgChart1"/>
    <dgm:cxn modelId="{9F917FF7-FAA5-4DEF-B69E-1EDA6EC9543C}" type="presParOf" srcId="{3AE62DED-454E-4853-99F4-AE671DDC7729}" destId="{CE106E5A-6EB6-4F5C-B6CC-F2F0A588D556}" srcOrd="1" destOrd="0" presId="urn:microsoft.com/office/officeart/2005/8/layout/orgChart1"/>
    <dgm:cxn modelId="{966CA2E1-36E3-4A49-BF27-D4FA35DC323E}" type="presParOf" srcId="{3AE62DED-454E-4853-99F4-AE671DDC7729}" destId="{2C84CC45-FE4E-4F55-BC3E-53F9ED1622F4}" srcOrd="2" destOrd="0" presId="urn:microsoft.com/office/officeart/2005/8/layout/orgChart1"/>
    <dgm:cxn modelId="{2997A9AF-6DE8-4D68-BF14-15281E7B9B8E}" type="presParOf" srcId="{71DAA427-FE3B-4C02-9DDA-DC528F8DDF4F}" destId="{3B3A4EBF-26C0-4A0A-93E0-6351FF008A4C}" srcOrd="2" destOrd="0" presId="urn:microsoft.com/office/officeart/2005/8/layout/orgChart1"/>
    <dgm:cxn modelId="{3AEEBFA6-EEC9-440A-BB8A-E5245CC1E0EB}" type="presParOf" srcId="{71DAA427-FE3B-4C02-9DDA-DC528F8DDF4F}" destId="{A9543131-7C82-4060-B289-B41FCBBC7663}" srcOrd="3" destOrd="0" presId="urn:microsoft.com/office/officeart/2005/8/layout/orgChart1"/>
    <dgm:cxn modelId="{6A3EA6F2-9782-4137-8E55-3D5E621B4D05}" type="presParOf" srcId="{A9543131-7C82-4060-B289-B41FCBBC7663}" destId="{778D5F9D-F419-4991-A0C8-FDC673710758}" srcOrd="0" destOrd="0" presId="urn:microsoft.com/office/officeart/2005/8/layout/orgChart1"/>
    <dgm:cxn modelId="{E4F48FE4-866E-4C94-89B5-40395DECD2A5}" type="presParOf" srcId="{778D5F9D-F419-4991-A0C8-FDC673710758}" destId="{0A7BFC3A-998C-4384-AB1D-0335EB872B7E}" srcOrd="0" destOrd="0" presId="urn:microsoft.com/office/officeart/2005/8/layout/orgChart1"/>
    <dgm:cxn modelId="{6820D67C-C0F2-40F5-A766-D64C476A9447}" type="presParOf" srcId="{778D5F9D-F419-4991-A0C8-FDC673710758}" destId="{6D5A5784-C48C-4733-A347-0CEDFD6A7A33}" srcOrd="1" destOrd="0" presId="urn:microsoft.com/office/officeart/2005/8/layout/orgChart1"/>
    <dgm:cxn modelId="{2AB1EE87-DEE8-4AD7-AF41-A3C3F77D0B2A}" type="presParOf" srcId="{A9543131-7C82-4060-B289-B41FCBBC7663}" destId="{FB57A4A9-BB94-40B8-A73C-E423E873D5B3}" srcOrd="1" destOrd="0" presId="urn:microsoft.com/office/officeart/2005/8/layout/orgChart1"/>
    <dgm:cxn modelId="{680C73E7-B1F8-43D8-A067-D1102B3C8616}" type="presParOf" srcId="{A9543131-7C82-4060-B289-B41FCBBC7663}" destId="{961500AC-7FB6-483C-ACB9-9F8BE656D9B4}" srcOrd="2" destOrd="0" presId="urn:microsoft.com/office/officeart/2005/8/layout/orgChart1"/>
    <dgm:cxn modelId="{71B0DA02-89E6-4283-87FF-8E928E20ACAA}" type="presParOf" srcId="{71DAA427-FE3B-4C02-9DDA-DC528F8DDF4F}" destId="{2EF5A854-A49A-45B9-A1C8-DEFC1A4FFBB3}" srcOrd="4" destOrd="0" presId="urn:microsoft.com/office/officeart/2005/8/layout/orgChart1"/>
    <dgm:cxn modelId="{3396471B-8839-4709-B9D4-98A073F6D4D0}" type="presParOf" srcId="{71DAA427-FE3B-4C02-9DDA-DC528F8DDF4F}" destId="{62B93CFD-B100-4FC2-A822-4EADEB5D15A7}" srcOrd="5" destOrd="0" presId="urn:microsoft.com/office/officeart/2005/8/layout/orgChart1"/>
    <dgm:cxn modelId="{FE9FE0BB-43A2-493E-AA4A-D0649B2FA417}" type="presParOf" srcId="{62B93CFD-B100-4FC2-A822-4EADEB5D15A7}" destId="{8DCA6149-284A-4833-B66B-46565D43CF99}" srcOrd="0" destOrd="0" presId="urn:microsoft.com/office/officeart/2005/8/layout/orgChart1"/>
    <dgm:cxn modelId="{B878E47B-5A56-4ECA-A76E-05FB9C275740}" type="presParOf" srcId="{8DCA6149-284A-4833-B66B-46565D43CF99}" destId="{634BDFEE-6FC0-44D5-9B47-41A7EE6A767D}" srcOrd="0" destOrd="0" presId="urn:microsoft.com/office/officeart/2005/8/layout/orgChart1"/>
    <dgm:cxn modelId="{39675040-0F2A-4D20-BC7B-1DC132E63ECE}" type="presParOf" srcId="{8DCA6149-284A-4833-B66B-46565D43CF99}" destId="{3821DE2F-1589-4FAA-8950-72B1D1F5B2E9}" srcOrd="1" destOrd="0" presId="urn:microsoft.com/office/officeart/2005/8/layout/orgChart1"/>
    <dgm:cxn modelId="{CE3E9DC4-517C-4D1F-8C08-E735677FFF89}" type="presParOf" srcId="{62B93CFD-B100-4FC2-A822-4EADEB5D15A7}" destId="{FE010FDF-3A68-457C-96B7-4ECAD9F29321}" srcOrd="1" destOrd="0" presId="urn:microsoft.com/office/officeart/2005/8/layout/orgChart1"/>
    <dgm:cxn modelId="{E8DFF476-4788-4296-A134-C2DEF90BC627}" type="presParOf" srcId="{62B93CFD-B100-4FC2-A822-4EADEB5D15A7}" destId="{FE039293-8E11-4DA9-B4CC-E9AFFBCA3466}" srcOrd="2" destOrd="0" presId="urn:microsoft.com/office/officeart/2005/8/layout/orgChart1"/>
    <dgm:cxn modelId="{8F38B197-304C-4573-B6EE-DBF2E056187C}" type="presParOf" srcId="{2AE50E5E-F496-4155-9CB9-C3CE7E674564}" destId="{C11529D6-3663-4CCF-9761-457C151F4E8A}" srcOrd="2" destOrd="0" presId="urn:microsoft.com/office/officeart/2005/8/layout/orgChart1"/>
    <dgm:cxn modelId="{18B7B3DE-E1B1-494A-882E-90F961918D2E}" type="presParOf" srcId="{C11529D6-3663-4CCF-9761-457C151F4E8A}" destId="{2AFF6758-94CF-4654-93AC-3E80EF8BE3D9}" srcOrd="0" destOrd="0" presId="urn:microsoft.com/office/officeart/2005/8/layout/orgChart1"/>
    <dgm:cxn modelId="{59F95435-F07E-4D47-9995-2218B901E31D}" type="presParOf" srcId="{C11529D6-3663-4CCF-9761-457C151F4E8A}" destId="{7421A9F8-AE8E-4334-80C2-E6CA655A04AE}" srcOrd="1" destOrd="0" presId="urn:microsoft.com/office/officeart/2005/8/layout/orgChart1"/>
    <dgm:cxn modelId="{0B3E76C4-AC06-4739-AAC9-AD3EBFE93C9A}" type="presParOf" srcId="{7421A9F8-AE8E-4334-80C2-E6CA655A04AE}" destId="{8CA384B9-C9C5-4A2C-ACE1-01629F11E97D}" srcOrd="0" destOrd="0" presId="urn:microsoft.com/office/officeart/2005/8/layout/orgChart1"/>
    <dgm:cxn modelId="{EF214463-C4C6-47F7-880A-7ECED0D33539}" type="presParOf" srcId="{8CA384B9-C9C5-4A2C-ACE1-01629F11E97D}" destId="{5A29248D-C7EF-46CF-92C9-DA3D325FD3EF}" srcOrd="0" destOrd="0" presId="urn:microsoft.com/office/officeart/2005/8/layout/orgChart1"/>
    <dgm:cxn modelId="{2385F14E-E7C1-4A42-862E-FD3C038699C1}" type="presParOf" srcId="{8CA384B9-C9C5-4A2C-ACE1-01629F11E97D}" destId="{88262ABE-CF3C-49F9-9EEE-B164E73E622A}" srcOrd="1" destOrd="0" presId="urn:microsoft.com/office/officeart/2005/8/layout/orgChart1"/>
    <dgm:cxn modelId="{939EFC59-347D-496C-8934-C12661063AD4}" type="presParOf" srcId="{7421A9F8-AE8E-4334-80C2-E6CA655A04AE}" destId="{2C798F9B-5F80-4BAF-9731-A1C50D97D20A}" srcOrd="1" destOrd="0" presId="urn:microsoft.com/office/officeart/2005/8/layout/orgChart1"/>
    <dgm:cxn modelId="{6BFBE502-D1F6-4C0C-8A49-665C703853AE}" type="presParOf" srcId="{7421A9F8-AE8E-4334-80C2-E6CA655A04AE}" destId="{4EE4738A-C771-4BEA-BE3A-0FEB3708164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F6758-94CF-4654-93AC-3E80EF8BE3D9}">
      <dsp:nvSpPr>
        <dsp:cNvPr id="0" name=""/>
        <dsp:cNvSpPr/>
      </dsp:nvSpPr>
      <dsp:spPr>
        <a:xfrm>
          <a:off x="3121035" y="1524001"/>
          <a:ext cx="195997" cy="1097939"/>
        </a:xfrm>
        <a:custGeom>
          <a:avLst/>
          <a:gdLst/>
          <a:ahLst/>
          <a:cxnLst/>
          <a:rect l="0" t="0" r="0" b="0"/>
          <a:pathLst>
            <a:path>
              <a:moveTo>
                <a:pt x="195997" y="0"/>
              </a:moveTo>
              <a:lnTo>
                <a:pt x="195997" y="1097939"/>
              </a:lnTo>
              <a:lnTo>
                <a:pt x="0" y="109793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F5A854-A49A-45B9-A1C8-DEFC1A4FFBB3}">
      <dsp:nvSpPr>
        <dsp:cNvPr id="0" name=""/>
        <dsp:cNvSpPr/>
      </dsp:nvSpPr>
      <dsp:spPr>
        <a:xfrm>
          <a:off x="3317033" y="1524001"/>
          <a:ext cx="2383327" cy="2195879"/>
        </a:xfrm>
        <a:custGeom>
          <a:avLst/>
          <a:gdLst/>
          <a:ahLst/>
          <a:cxnLst/>
          <a:rect l="0" t="0" r="0" b="0"/>
          <a:pathLst>
            <a:path>
              <a:moveTo>
                <a:pt x="0" y="0"/>
              </a:moveTo>
              <a:lnTo>
                <a:pt x="0" y="1999881"/>
              </a:lnTo>
              <a:lnTo>
                <a:pt x="2383327" y="1999881"/>
              </a:lnTo>
              <a:lnTo>
                <a:pt x="2383327" y="21958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3A4EBF-26C0-4A0A-93E0-6351FF008A4C}">
      <dsp:nvSpPr>
        <dsp:cNvPr id="0" name=""/>
        <dsp:cNvSpPr/>
      </dsp:nvSpPr>
      <dsp:spPr>
        <a:xfrm>
          <a:off x="3271313" y="1524001"/>
          <a:ext cx="91440" cy="2214200"/>
        </a:xfrm>
        <a:custGeom>
          <a:avLst/>
          <a:gdLst/>
          <a:ahLst/>
          <a:cxnLst/>
          <a:rect l="0" t="0" r="0" b="0"/>
          <a:pathLst>
            <a:path>
              <a:moveTo>
                <a:pt x="45720" y="0"/>
              </a:moveTo>
              <a:lnTo>
                <a:pt x="45720" y="2018202"/>
              </a:lnTo>
              <a:lnTo>
                <a:pt x="54885" y="2018202"/>
              </a:lnTo>
              <a:lnTo>
                <a:pt x="54885" y="221420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0D6F5F-35F7-49BB-8B6F-BD3602212F9D}">
      <dsp:nvSpPr>
        <dsp:cNvPr id="0" name=""/>
        <dsp:cNvSpPr/>
      </dsp:nvSpPr>
      <dsp:spPr>
        <a:xfrm>
          <a:off x="933705" y="1524001"/>
          <a:ext cx="2383327" cy="2195879"/>
        </a:xfrm>
        <a:custGeom>
          <a:avLst/>
          <a:gdLst/>
          <a:ahLst/>
          <a:cxnLst/>
          <a:rect l="0" t="0" r="0" b="0"/>
          <a:pathLst>
            <a:path>
              <a:moveTo>
                <a:pt x="2383327" y="0"/>
              </a:moveTo>
              <a:lnTo>
                <a:pt x="2383327" y="1999881"/>
              </a:lnTo>
              <a:lnTo>
                <a:pt x="0" y="1999881"/>
              </a:lnTo>
              <a:lnTo>
                <a:pt x="0" y="219587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4B0A97-3633-4891-9C87-605641D16655}">
      <dsp:nvSpPr>
        <dsp:cNvPr id="0" name=""/>
        <dsp:cNvSpPr/>
      </dsp:nvSpPr>
      <dsp:spPr>
        <a:xfrm>
          <a:off x="1579992" y="273361"/>
          <a:ext cx="3474080" cy="1250640"/>
        </a:xfrm>
        <a:prstGeom prst="rect">
          <a:avLst/>
        </a:prstGeom>
        <a:solidFill>
          <a:srgbClr val="0070C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IN" sz="5400" b="1" kern="1200" dirty="0"/>
            <a:t> </a:t>
          </a:r>
          <a:r>
            <a:rPr lang="en-IN" sz="5400" b="1" kern="1200" dirty="0">
              <a:latin typeface="Bodoni MT" panose="02070603080606020203" pitchFamily="18" charset="0"/>
            </a:rPr>
            <a:t>WSN</a:t>
          </a:r>
        </a:p>
      </dsp:txBody>
      <dsp:txXfrm>
        <a:off x="1579992" y="273361"/>
        <a:ext cx="3474080" cy="1250640"/>
      </dsp:txXfrm>
    </dsp:sp>
    <dsp:sp modelId="{BEBDE53D-7DA6-47CF-9DB6-FD2EF269039F}">
      <dsp:nvSpPr>
        <dsp:cNvPr id="0" name=""/>
        <dsp:cNvSpPr/>
      </dsp:nvSpPr>
      <dsp:spPr>
        <a:xfrm>
          <a:off x="385" y="3719880"/>
          <a:ext cx="1866640" cy="933320"/>
        </a:xfrm>
        <a:prstGeom prst="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i="1" kern="1200" dirty="0">
              <a:latin typeface="Artifakt Element Book" panose="020B0503050000020004" pitchFamily="34" charset="0"/>
              <a:ea typeface="Artifakt Element Book" panose="020B0503050000020004" pitchFamily="34" charset="0"/>
            </a:rPr>
            <a:t>TERRESTRIAL</a:t>
          </a:r>
        </a:p>
      </dsp:txBody>
      <dsp:txXfrm>
        <a:off x="385" y="3719880"/>
        <a:ext cx="1866640" cy="933320"/>
      </dsp:txXfrm>
    </dsp:sp>
    <dsp:sp modelId="{0A7BFC3A-998C-4384-AB1D-0335EB872B7E}">
      <dsp:nvSpPr>
        <dsp:cNvPr id="0" name=""/>
        <dsp:cNvSpPr/>
      </dsp:nvSpPr>
      <dsp:spPr>
        <a:xfrm>
          <a:off x="2268186" y="3738201"/>
          <a:ext cx="2116024" cy="933320"/>
        </a:xfrm>
        <a:prstGeom prst="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i="1" kern="1200" dirty="0">
              <a:latin typeface="Artifakt Element" panose="020B0503050000020004" pitchFamily="34" charset="0"/>
              <a:ea typeface="Artifakt Element" panose="020B0503050000020004" pitchFamily="34" charset="0"/>
            </a:rPr>
            <a:t>UNDERGROUND</a:t>
          </a:r>
        </a:p>
      </dsp:txBody>
      <dsp:txXfrm>
        <a:off x="2268186" y="3738201"/>
        <a:ext cx="2116024" cy="933320"/>
      </dsp:txXfrm>
    </dsp:sp>
    <dsp:sp modelId="{634BDFEE-6FC0-44D5-9B47-41A7EE6A767D}">
      <dsp:nvSpPr>
        <dsp:cNvPr id="0" name=""/>
        <dsp:cNvSpPr/>
      </dsp:nvSpPr>
      <dsp:spPr>
        <a:xfrm>
          <a:off x="4767039" y="3719880"/>
          <a:ext cx="1866640" cy="933320"/>
        </a:xfrm>
        <a:prstGeom prst="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b="1" i="1" kern="1200" dirty="0">
              <a:latin typeface="Artifakt Element" panose="020B0503050000020004" pitchFamily="34" charset="0"/>
              <a:ea typeface="Artifakt Element" panose="020B0503050000020004" pitchFamily="34" charset="0"/>
            </a:rPr>
            <a:t>UNDERWATER</a:t>
          </a:r>
        </a:p>
      </dsp:txBody>
      <dsp:txXfrm>
        <a:off x="4767039" y="3719880"/>
        <a:ext cx="1866640" cy="933320"/>
      </dsp:txXfrm>
    </dsp:sp>
    <dsp:sp modelId="{5A29248D-C7EF-46CF-92C9-DA3D325FD3EF}">
      <dsp:nvSpPr>
        <dsp:cNvPr id="0" name=""/>
        <dsp:cNvSpPr/>
      </dsp:nvSpPr>
      <dsp:spPr>
        <a:xfrm>
          <a:off x="573238" y="1915996"/>
          <a:ext cx="2547796" cy="1411889"/>
        </a:xfrm>
        <a:prstGeom prst="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Artifakt Element" panose="020B0503050000020004" pitchFamily="34" charset="0"/>
              <a:ea typeface="Artifakt Element" panose="020B0503050000020004" pitchFamily="34" charset="0"/>
            </a:rPr>
            <a:t>Multimedia      </a:t>
          </a:r>
        </a:p>
        <a:p>
          <a:pPr marL="0" lvl="0" indent="0" algn="ctr" defTabSz="889000">
            <a:lnSpc>
              <a:spcPct val="90000"/>
            </a:lnSpc>
            <a:spcBef>
              <a:spcPct val="0"/>
            </a:spcBef>
            <a:spcAft>
              <a:spcPct val="35000"/>
            </a:spcAft>
            <a:buNone/>
          </a:pPr>
          <a:r>
            <a:rPr lang="en-IN" sz="2000" b="1" kern="1200" dirty="0">
              <a:latin typeface="Artifakt Element" panose="020B0503050000020004" pitchFamily="34" charset="0"/>
              <a:ea typeface="Artifakt Element" panose="020B0503050000020004" pitchFamily="34" charset="0"/>
            </a:rPr>
            <a:t>&amp;</a:t>
          </a:r>
        </a:p>
        <a:p>
          <a:pPr marL="0" lvl="0" indent="0" algn="ctr" defTabSz="889000">
            <a:lnSpc>
              <a:spcPct val="90000"/>
            </a:lnSpc>
            <a:spcBef>
              <a:spcPct val="0"/>
            </a:spcBef>
            <a:spcAft>
              <a:spcPct val="35000"/>
            </a:spcAft>
            <a:buNone/>
          </a:pPr>
          <a:r>
            <a:rPr lang="en-IN" sz="2000" b="1" kern="1200" dirty="0">
              <a:latin typeface="Artifakt Element" panose="020B0503050000020004" pitchFamily="34" charset="0"/>
              <a:ea typeface="Artifakt Element" panose="020B0503050000020004" pitchFamily="34" charset="0"/>
            </a:rPr>
            <a:t>  Mobile</a:t>
          </a:r>
        </a:p>
      </dsp:txBody>
      <dsp:txXfrm>
        <a:off x="573238" y="1915996"/>
        <a:ext cx="2547796" cy="14118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1959291-34D3-4C18-90AB-A5F8937CE7F1}" type="datetimeFigureOut">
              <a:rPr lang="en-IN" smtClean="0"/>
              <a:t>11-10-2021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1946277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3066438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937816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C4C4C9C-C3BD-4C6A-B064-53FF552A7A25}"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831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12662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959291-34D3-4C18-90AB-A5F8937CE7F1}" type="datetimeFigureOut">
              <a:rPr lang="en-IN" smtClean="0"/>
              <a:t>11-10-2021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51640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1959291-34D3-4C18-90AB-A5F8937CE7F1}" type="datetimeFigureOut">
              <a:rPr lang="en-IN" smtClean="0"/>
              <a:t>11-10-2021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989533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959291-34D3-4C18-90AB-A5F8937CE7F1}" type="datetimeFigureOut">
              <a:rPr lang="en-IN" smtClean="0"/>
              <a:t>11-10-2021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115989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1959291-34D3-4C18-90AB-A5F8937CE7F1}" type="datetimeFigureOut">
              <a:rPr lang="en-IN" smtClean="0"/>
              <a:t>11-10-2021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845509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959291-34D3-4C18-90AB-A5F8937CE7F1}" type="datetimeFigureOut">
              <a:rPr lang="en-IN" smtClean="0"/>
              <a:t>11-10-2021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180772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1959291-34D3-4C18-90AB-A5F8937CE7F1}" type="datetimeFigureOut">
              <a:rPr lang="en-IN" smtClean="0"/>
              <a:t>11-10-2021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72567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3263447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959291-34D3-4C18-90AB-A5F8937CE7F1}" type="datetimeFigureOut">
              <a:rPr lang="en-IN" smtClean="0"/>
              <a:t>11-10-2021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298418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959291-34D3-4C18-90AB-A5F8937CE7F1}" type="datetimeFigureOut">
              <a:rPr lang="en-IN" smtClean="0"/>
              <a:t>11-10-2021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52291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59291-34D3-4C18-90AB-A5F8937CE7F1}" type="datetimeFigureOut">
              <a:rPr lang="en-IN" smtClean="0"/>
              <a:t>11-10-2021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4071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39227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959291-34D3-4C18-90AB-A5F8937CE7F1}" type="datetimeFigureOut">
              <a:rPr lang="en-IN" smtClean="0"/>
              <a:t>11-10-2021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4C4C9C-C3BD-4C6A-B064-53FF552A7A25}" type="slidenum">
              <a:rPr lang="en-IN" smtClean="0"/>
              <a:t>‹#›</a:t>
            </a:fld>
            <a:endParaRPr lang="en-IN"/>
          </a:p>
        </p:txBody>
      </p:sp>
    </p:spTree>
    <p:extLst>
      <p:ext uri="{BB962C8B-B14F-4D97-AF65-F5344CB8AC3E}">
        <p14:creationId xmlns:p14="http://schemas.microsoft.com/office/powerpoint/2010/main" val="1111211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1959291-34D3-4C18-90AB-A5F8937CE7F1}" type="datetimeFigureOut">
              <a:rPr lang="en-IN" smtClean="0"/>
              <a:t>11-10-2021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C4C4C9C-C3BD-4C6A-B064-53FF552A7A25}" type="slidenum">
              <a:rPr lang="en-IN" smtClean="0"/>
              <a:t>‹#›</a:t>
            </a:fld>
            <a:endParaRPr lang="en-IN"/>
          </a:p>
        </p:txBody>
      </p:sp>
    </p:spTree>
    <p:extLst>
      <p:ext uri="{BB962C8B-B14F-4D97-AF65-F5344CB8AC3E}">
        <p14:creationId xmlns:p14="http://schemas.microsoft.com/office/powerpoint/2010/main" val="13508159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fif"/></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pm"/><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fif"/><Relationship Id="rId1" Type="http://schemas.openxmlformats.org/officeDocument/2006/relationships/slideLayout" Target="../slideLayouts/slideLayout2.xml"/><Relationship Id="rId5" Type="http://schemas.openxmlformats.org/officeDocument/2006/relationships/image" Target="../media/image15.jfif"/><Relationship Id="rId4" Type="http://schemas.openxmlformats.org/officeDocument/2006/relationships/image" Target="../media/image14.jfif"/></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3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328D-5045-4D9A-B8B5-E6CF812F8F9B}"/>
              </a:ext>
            </a:extLst>
          </p:cNvPr>
          <p:cNvSpPr>
            <a:spLocks noGrp="1"/>
          </p:cNvSpPr>
          <p:nvPr>
            <p:ph type="ctrTitle"/>
          </p:nvPr>
        </p:nvSpPr>
        <p:spPr>
          <a:xfrm>
            <a:off x="91735" y="1744825"/>
            <a:ext cx="12100265" cy="2931950"/>
          </a:xfrm>
          <a:noFill/>
        </p:spPr>
        <p:txBody>
          <a:bodyPr>
            <a:normAutofit/>
          </a:bodyPr>
          <a:lstStyle/>
          <a:p>
            <a:r>
              <a:rPr lang="en-IN" b="1" dirty="0">
                <a:solidFill>
                  <a:schemeClr val="bg1"/>
                </a:solidFill>
                <a:latin typeface="Algerian" panose="04020705040A02060702" pitchFamily="82" charset="0"/>
              </a:rPr>
              <a:t>    </a:t>
            </a:r>
            <a:r>
              <a:rPr lang="en-IN" b="1" i="1" cap="none" dirty="0">
                <a:ln w="0"/>
                <a:solidFill>
                  <a:schemeClr val="bg1">
                    <a:lumMod val="95000"/>
                    <a:lumOff val="5000"/>
                  </a:schemeClr>
                </a:solidFill>
                <a:effectLst>
                  <a:reflection blurRad="6350" stA="53000" endA="300" endPos="35500" dir="5400000" sy="-90000" algn="bl" rotWithShape="0"/>
                </a:effectLst>
                <a:latin typeface="Algerian" panose="04020705040A02060702" pitchFamily="82" charset="0"/>
              </a:rPr>
              <a:t>WIRELESS SENSOR NETWORKS</a:t>
            </a:r>
            <a:br>
              <a:rPr lang="en-IN" b="1" i="1" cap="none" dirty="0">
                <a:ln w="0"/>
                <a:solidFill>
                  <a:schemeClr val="bg1">
                    <a:lumMod val="95000"/>
                    <a:lumOff val="5000"/>
                  </a:schemeClr>
                </a:solidFill>
                <a:effectLst>
                  <a:reflection blurRad="6350" stA="53000" endA="300" endPos="35500" dir="5400000" sy="-90000" algn="bl" rotWithShape="0"/>
                </a:effectLst>
                <a:latin typeface="Algerian" panose="04020705040A02060702" pitchFamily="82" charset="0"/>
              </a:rPr>
            </a:br>
            <a:r>
              <a:rPr lang="en-IN" b="1" i="1" cap="none" dirty="0">
                <a:ln w="0"/>
                <a:solidFill>
                  <a:schemeClr val="bg1">
                    <a:lumMod val="95000"/>
                    <a:lumOff val="5000"/>
                  </a:schemeClr>
                </a:solidFill>
                <a:effectLst>
                  <a:reflection blurRad="6350" stA="53000" endA="300" endPos="35500" dir="5400000" sy="-90000" algn="bl" rotWithShape="0"/>
                </a:effectLst>
                <a:latin typeface="Algerian" panose="04020705040A02060702" pitchFamily="82" charset="0"/>
              </a:rPr>
              <a:t>                          &amp;</a:t>
            </a:r>
            <a:br>
              <a:rPr lang="en-IN" b="1" i="1" cap="none" dirty="0">
                <a:ln w="0"/>
                <a:solidFill>
                  <a:schemeClr val="bg1">
                    <a:lumMod val="95000"/>
                    <a:lumOff val="5000"/>
                  </a:schemeClr>
                </a:solidFill>
                <a:effectLst>
                  <a:reflection blurRad="6350" stA="53000" endA="300" endPos="35500" dir="5400000" sy="-90000" algn="bl" rotWithShape="0"/>
                </a:effectLst>
                <a:latin typeface="Algerian" panose="04020705040A02060702" pitchFamily="82" charset="0"/>
              </a:rPr>
            </a:br>
            <a:r>
              <a:rPr lang="en-IN" b="1" i="1" cap="none" dirty="0">
                <a:ln w="0"/>
                <a:solidFill>
                  <a:schemeClr val="bg1">
                    <a:lumMod val="95000"/>
                    <a:lumOff val="5000"/>
                  </a:schemeClr>
                </a:solidFill>
                <a:effectLst>
                  <a:reflection blurRad="6350" stA="53000" endA="300" endPos="35500" dir="5400000" sy="-90000" algn="bl" rotWithShape="0"/>
                </a:effectLst>
                <a:latin typeface="Algerian" panose="04020705040A02060702" pitchFamily="82" charset="0"/>
              </a:rPr>
              <a:t>              APLLICATIONS</a:t>
            </a:r>
            <a:endParaRPr lang="en-IN" b="1" i="1" dirty="0">
              <a:solidFill>
                <a:schemeClr val="bg1">
                  <a:lumMod val="95000"/>
                  <a:lumOff val="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A385C62A-1840-4D96-94A0-186934A3A041}"/>
              </a:ext>
            </a:extLst>
          </p:cNvPr>
          <p:cNvSpPr>
            <a:spLocks noGrp="1"/>
          </p:cNvSpPr>
          <p:nvPr>
            <p:ph type="subTitle" idx="1"/>
          </p:nvPr>
        </p:nvSpPr>
        <p:spPr>
          <a:xfrm>
            <a:off x="0" y="6276974"/>
            <a:ext cx="4495800" cy="504825"/>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IN" sz="2400" b="1" dirty="0">
                <a:ln w="0"/>
                <a:solidFill>
                  <a:schemeClr val="bg1">
                    <a:lumMod val="95000"/>
                    <a:lumOff val="5000"/>
                  </a:schemeClr>
                </a:solidFill>
                <a:effectLst>
                  <a:reflection blurRad="6350" stA="53000" endA="300" endPos="35500" dir="5400000" sy="-90000" algn="bl" rotWithShape="0"/>
                </a:effectLst>
                <a:latin typeface="Arial Narrow" panose="020B0606020202030204" pitchFamily="34" charset="0"/>
              </a:rPr>
              <a:t>GROUP -13 WELCOMES YOU !!!</a:t>
            </a:r>
          </a:p>
        </p:txBody>
      </p:sp>
      <p:pic>
        <p:nvPicPr>
          <p:cNvPr id="9" name="Picture 8">
            <a:extLst>
              <a:ext uri="{FF2B5EF4-FFF2-40B4-BE49-F238E27FC236}">
                <a16:creationId xmlns:a16="http://schemas.microsoft.com/office/drawing/2014/main" id="{8CE4B811-FD55-4907-91C5-229CD6F11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9515" y="4676775"/>
            <a:ext cx="2190750" cy="2181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8F2D252F-38A1-4984-BAB7-0B5CFD796353}"/>
              </a:ext>
            </a:extLst>
          </p:cNvPr>
          <p:cNvSpPr txBox="1"/>
          <p:nvPr/>
        </p:nvSpPr>
        <p:spPr>
          <a:xfrm>
            <a:off x="1978285" y="105660"/>
            <a:ext cx="8052124" cy="53290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07000"/>
              </a:lnSpc>
              <a:spcAft>
                <a:spcPts val="800"/>
              </a:spcAft>
            </a:pPr>
            <a:r>
              <a:rPr lang="en-IN" sz="2800" b="1" dirty="0">
                <a:effectLst/>
                <a:latin typeface="Calibri" panose="020F0502020204030204" pitchFamily="34" charset="0"/>
                <a:ea typeface="Calibri" panose="020F0502020204030204" pitchFamily="34" charset="0"/>
                <a:cs typeface="Times New Roman" panose="02020603050405020304" pitchFamily="18" charset="0"/>
              </a:rPr>
              <a:t>  Department of Computer </a:t>
            </a:r>
            <a:r>
              <a:rPr lang="en-IN" sz="2800" b="1" dirty="0">
                <a:latin typeface="Calibri" panose="020F0502020204030204" pitchFamily="34" charset="0"/>
                <a:ea typeface="Calibri" panose="020F0502020204030204" pitchFamily="34" charset="0"/>
                <a:cs typeface="Times New Roman" panose="02020603050405020304" pitchFamily="18" charset="0"/>
              </a:rPr>
              <a:t>S</a:t>
            </a:r>
            <a:r>
              <a:rPr lang="en-IN" sz="2800" b="1" dirty="0">
                <a:effectLst/>
                <a:latin typeface="Calibri" panose="020F0502020204030204" pitchFamily="34" charset="0"/>
                <a:ea typeface="Calibri" panose="020F0502020204030204" pitchFamily="34" charset="0"/>
                <a:cs typeface="Times New Roman" panose="02020603050405020304" pitchFamily="18" charset="0"/>
              </a:rPr>
              <a:t>cience </a:t>
            </a:r>
            <a:r>
              <a:rPr lang="en-IN" sz="2800" b="1" dirty="0">
                <a:latin typeface="Calibri" panose="020F0502020204030204" pitchFamily="34" charset="0"/>
                <a:ea typeface="Calibri" panose="020F0502020204030204" pitchFamily="34" charset="0"/>
                <a:cs typeface="Times New Roman" panose="02020603050405020304" pitchFamily="18" charset="0"/>
              </a:rPr>
              <a:t>A</a:t>
            </a:r>
            <a:r>
              <a:rPr lang="en-IN" sz="2800" b="1" dirty="0">
                <a:effectLst/>
                <a:latin typeface="Calibri" panose="020F0502020204030204" pitchFamily="34" charset="0"/>
                <a:ea typeface="Calibri" panose="020F0502020204030204" pitchFamily="34" charset="0"/>
                <a:cs typeface="Times New Roman" panose="02020603050405020304" pitchFamily="18" charset="0"/>
              </a:rPr>
              <a:t>nd </a:t>
            </a:r>
            <a:r>
              <a:rPr lang="en-IN" sz="2800" b="1" dirty="0">
                <a:latin typeface="Calibri" panose="020F0502020204030204" pitchFamily="34" charset="0"/>
                <a:ea typeface="Calibri" panose="020F0502020204030204" pitchFamily="34" charset="0"/>
                <a:cs typeface="Times New Roman" panose="02020603050405020304" pitchFamily="18" charset="0"/>
              </a:rPr>
              <a:t>E</a:t>
            </a:r>
            <a:r>
              <a:rPr lang="en-IN" sz="2800" b="1" dirty="0">
                <a:effectLst/>
                <a:latin typeface="Calibri" panose="020F0502020204030204" pitchFamily="34" charset="0"/>
                <a:ea typeface="Calibri" panose="020F0502020204030204" pitchFamily="34" charset="0"/>
                <a:cs typeface="Times New Roman" panose="02020603050405020304" pitchFamily="18" charset="0"/>
              </a:rPr>
              <a:t>ngineering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4E8D8AF-8BE0-46A5-A1C8-94F83DC0B2D1}"/>
              </a:ext>
            </a:extLst>
          </p:cNvPr>
          <p:cNvSpPr txBox="1"/>
          <p:nvPr/>
        </p:nvSpPr>
        <p:spPr>
          <a:xfrm>
            <a:off x="3013788" y="638563"/>
            <a:ext cx="5719665" cy="470000"/>
          </a:xfrm>
          <a:prstGeom prst="rect">
            <a:avLst/>
          </a:prstGeom>
          <a:noFill/>
        </p:spPr>
        <p:txBody>
          <a:bodyPr wrap="square">
            <a:spAutoFit/>
          </a:bodyPr>
          <a:lstStyle/>
          <a:p>
            <a:pPr>
              <a:lnSpc>
                <a:spcPct val="107000"/>
              </a:lnSpc>
              <a:spcAft>
                <a:spcPts val="800"/>
              </a:spcAft>
            </a:pPr>
            <a:r>
              <a:rPr lang="en-IN" sz="2400" b="1"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rPr>
              <a:t>19 CSE 101 - Computer System Essentials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3843A0C-795E-4CCE-9BEC-95BE2DF820D6}"/>
              </a:ext>
            </a:extLst>
          </p:cNvPr>
          <p:cNvSpPr txBox="1"/>
          <p:nvPr/>
        </p:nvSpPr>
        <p:spPr>
          <a:xfrm>
            <a:off x="10179033" y="721309"/>
            <a:ext cx="1651713" cy="774507"/>
          </a:xfrm>
          <a:prstGeom prst="rect">
            <a:avLst/>
          </a:prstGeom>
          <a:noFill/>
        </p:spPr>
        <p:txBody>
          <a:bodyPr wrap="square">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2021-25 Batch</a:t>
            </a: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 [SEMESTER-1]</a:t>
            </a:r>
          </a:p>
        </p:txBody>
      </p:sp>
    </p:spTree>
    <p:extLst>
      <p:ext uri="{BB962C8B-B14F-4D97-AF65-F5344CB8AC3E}">
        <p14:creationId xmlns:p14="http://schemas.microsoft.com/office/powerpoint/2010/main" val="19770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60E0C-0DE2-43AE-B969-9FF1D264E8F4}"/>
              </a:ext>
            </a:extLst>
          </p:cNvPr>
          <p:cNvSpPr>
            <a:spLocks noGrp="1"/>
          </p:cNvSpPr>
          <p:nvPr>
            <p:ph idx="1"/>
          </p:nvPr>
        </p:nvSpPr>
        <p:spPr>
          <a:xfrm>
            <a:off x="-42019" y="1203649"/>
            <a:ext cx="9060024" cy="5552362"/>
          </a:xfrm>
        </p:spPr>
        <p:txBody>
          <a:bodyPr/>
          <a:lstStyle/>
          <a:p>
            <a:pPr algn="l"/>
            <a:endParaRPr lang="en-IN" sz="1800" b="0" i="0" u="none" strike="noStrike" baseline="0" dirty="0">
              <a:solidFill>
                <a:srgbClr val="000000"/>
              </a:solidFill>
              <a:latin typeface="Wingdings" panose="05000000000000000000" pitchFamily="2" charset="2"/>
            </a:endParaRPr>
          </a:p>
          <a:p>
            <a:r>
              <a:rPr lang="en-US" sz="1800" b="0" i="0" u="none" strike="noStrike" baseline="0" dirty="0">
                <a:solidFill>
                  <a:srgbClr val="000000"/>
                </a:solidFill>
                <a:latin typeface="Wingdings" panose="05000000000000000000" pitchFamily="2" charset="2"/>
              </a:rPr>
              <a:t></a:t>
            </a:r>
            <a:r>
              <a:rPr lang="en-US" sz="1800" b="1" i="0" u="none" strike="noStrike" baseline="0" dirty="0">
                <a:solidFill>
                  <a:srgbClr val="000000"/>
                </a:solidFill>
                <a:latin typeface="Calibri" panose="020F0502020204030204" pitchFamily="34" charset="0"/>
              </a:rPr>
              <a:t>It can not be used for high speed communication as it is designed for low speed  applications.</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Wingdings" panose="05000000000000000000" pitchFamily="2" charset="2"/>
              </a:rPr>
              <a:t></a:t>
            </a:r>
            <a:r>
              <a:rPr lang="en-US" sz="1800" b="1" i="0" u="none" strike="noStrike" baseline="0" dirty="0">
                <a:solidFill>
                  <a:srgbClr val="000000"/>
                </a:solidFill>
                <a:latin typeface="Calibri" panose="020F0502020204030204" pitchFamily="34" charset="0"/>
              </a:rPr>
              <a:t>It is expensive to build such network and hence can not be affordable by all.</a:t>
            </a:r>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pPr algn="l"/>
            <a:endParaRPr lang="en-IN" sz="1800" b="0" i="0" u="none" strike="noStrike" baseline="0" dirty="0">
              <a:solidFill>
                <a:srgbClr val="000000"/>
              </a:solidFill>
              <a:latin typeface="Calibri" panose="020F0502020204030204" pitchFamily="34" charset="0"/>
            </a:endParaRPr>
          </a:p>
          <a:p>
            <a:pPr algn="l"/>
            <a:endParaRPr lang="en-IN" sz="1800" dirty="0">
              <a:solidFill>
                <a:srgbClr val="000000"/>
              </a:solidFill>
              <a:latin typeface="Calibri" panose="020F0502020204030204" pitchFamily="34" charset="0"/>
            </a:endParaRPr>
          </a:p>
          <a:p>
            <a:pPr algn="l"/>
            <a:endParaRPr lang="en-IN" sz="1800" b="0" i="0" u="none" strike="noStrike" baseline="0" dirty="0">
              <a:solidFill>
                <a:srgbClr val="000000"/>
              </a:solidFill>
              <a:latin typeface="Calibri" panose="020F0502020204030204" pitchFamily="34" charset="0"/>
            </a:endParaRPr>
          </a:p>
          <a:p>
            <a:pPr algn="l"/>
            <a:endParaRPr lang="en-IN" sz="1800" dirty="0">
              <a:solidFill>
                <a:srgbClr val="000000"/>
              </a:solidFill>
              <a:latin typeface="Calibri" panose="020F0502020204030204" pitchFamily="34" charset="0"/>
            </a:endParaRPr>
          </a:p>
          <a:p>
            <a:pPr algn="l"/>
            <a:endParaRPr lang="en-IN" sz="1800" b="0" i="0" u="none" strike="noStrike" baseline="0" dirty="0">
              <a:solidFill>
                <a:srgbClr val="000000"/>
              </a:solidFill>
              <a:latin typeface="Calibri" panose="020F0502020204030204" pitchFamily="34" charset="0"/>
            </a:endParaRPr>
          </a:p>
          <a:p>
            <a:pPr algn="l"/>
            <a:endParaRPr lang="en-IN" sz="1800" dirty="0">
              <a:solidFill>
                <a:srgbClr val="000000"/>
              </a:solidFill>
              <a:latin typeface="Calibri" panose="020F0502020204030204" pitchFamily="34" charset="0"/>
            </a:endParaRPr>
          </a:p>
          <a:p>
            <a:pPr algn="l"/>
            <a:endParaRPr lang="en-IN"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n star topology based WSN, failure of central node leads to whole network shutdown.</a:t>
            </a:r>
            <a:endParaRPr lang="en-US"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It may be large and span a wide area, meaning that there are many sensor nodes that could serve as an access point to the network for a malicious attacker.</a:t>
            </a:r>
            <a:endParaRPr lang="en-US" sz="1800" b="0" i="0" u="none" strike="noStrike" baseline="0" dirty="0">
              <a:solidFill>
                <a:srgbClr val="000000"/>
              </a:solidFill>
              <a:latin typeface="Calibri" panose="020F0502020204030204" pitchFamily="34" charset="0"/>
            </a:endParaRPr>
          </a:p>
          <a:p>
            <a:endParaRPr lang="en-IN" dirty="0"/>
          </a:p>
        </p:txBody>
      </p:sp>
      <p:sp>
        <p:nvSpPr>
          <p:cNvPr id="4" name="Title 1">
            <a:extLst>
              <a:ext uri="{FF2B5EF4-FFF2-40B4-BE49-F238E27FC236}">
                <a16:creationId xmlns:a16="http://schemas.microsoft.com/office/drawing/2014/main" id="{B75CE833-0308-483C-98A0-30FA83F5C22A}"/>
              </a:ext>
            </a:extLst>
          </p:cNvPr>
          <p:cNvSpPr>
            <a:spLocks noGrp="1"/>
          </p:cNvSpPr>
          <p:nvPr>
            <p:ph type="title"/>
          </p:nvPr>
        </p:nvSpPr>
        <p:spPr>
          <a:xfrm>
            <a:off x="0" y="101989"/>
            <a:ext cx="4487993" cy="1456223"/>
          </a:xfrm>
          <a:scene3d>
            <a:camera prst="obliqueBottomRight"/>
            <a:lightRig rig="threePt" dir="t"/>
          </a:scene3d>
          <a:sp3d>
            <a:bevelT w="25400" h="12700"/>
          </a:sp3d>
        </p:spPr>
        <p:style>
          <a:lnRef idx="1">
            <a:schemeClr val="accent4"/>
          </a:lnRef>
          <a:fillRef idx="3">
            <a:schemeClr val="accent4"/>
          </a:fillRef>
          <a:effectRef idx="2">
            <a:schemeClr val="accent4"/>
          </a:effectRef>
          <a:fontRef idx="minor">
            <a:schemeClr val="lt1"/>
          </a:fontRef>
        </p:style>
        <p:txBody>
          <a:bodyPr/>
          <a:lstStyle/>
          <a:p>
            <a:r>
              <a:rPr lang="en-IN" b="1" i="1" dirty="0">
                <a:solidFill>
                  <a:schemeClr val="bg1">
                    <a:lumMod val="95000"/>
                    <a:lumOff val="5000"/>
                  </a:schemeClr>
                </a:solidFill>
              </a:rPr>
              <a:t>DISADVANTAGES</a:t>
            </a:r>
            <a:r>
              <a:rPr lang="en-IN" dirty="0">
                <a:solidFill>
                  <a:schemeClr val="bg1">
                    <a:lumMod val="95000"/>
                    <a:lumOff val="5000"/>
                  </a:schemeClr>
                </a:solidFill>
              </a:rPr>
              <a:t> </a:t>
            </a:r>
          </a:p>
        </p:txBody>
      </p:sp>
      <p:pic>
        <p:nvPicPr>
          <p:cNvPr id="8" name="Picture 7">
            <a:extLst>
              <a:ext uri="{FF2B5EF4-FFF2-40B4-BE49-F238E27FC236}">
                <a16:creationId xmlns:a16="http://schemas.microsoft.com/office/drawing/2014/main" id="{0F531DAA-BBC3-4134-BB8F-F9D0901BF7AE}"/>
              </a:ext>
            </a:extLst>
          </p:cNvPr>
          <p:cNvPicPr>
            <a:picLocks noChangeAspect="1"/>
          </p:cNvPicPr>
          <p:nvPr/>
        </p:nvPicPr>
        <p:blipFill>
          <a:blip r:embed="rId2"/>
          <a:stretch>
            <a:fillRect/>
          </a:stretch>
        </p:blipFill>
        <p:spPr>
          <a:xfrm>
            <a:off x="1357604" y="2603241"/>
            <a:ext cx="5430415" cy="290885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262981B-E78C-4CC8-820A-536ECEF9B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14" y="1883661"/>
            <a:ext cx="3331028" cy="1961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5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5F3E-9654-477A-AC61-202F91E6127D}"/>
              </a:ext>
            </a:extLst>
          </p:cNvPr>
          <p:cNvSpPr>
            <a:spLocks noGrp="1"/>
          </p:cNvSpPr>
          <p:nvPr>
            <p:ph type="title"/>
          </p:nvPr>
        </p:nvSpPr>
        <p:spPr>
          <a:xfrm>
            <a:off x="0" y="457200"/>
            <a:ext cx="5439747" cy="1119673"/>
          </a:xfrm>
        </p:spPr>
        <p:style>
          <a:lnRef idx="1">
            <a:schemeClr val="accent2"/>
          </a:lnRef>
          <a:fillRef idx="2">
            <a:schemeClr val="accent2"/>
          </a:fillRef>
          <a:effectRef idx="1">
            <a:schemeClr val="accent2"/>
          </a:effectRef>
          <a:fontRef idx="minor">
            <a:schemeClr val="dk1"/>
          </a:fontRef>
        </p:style>
        <p:txBody>
          <a:bodyPr/>
          <a:lstStyle/>
          <a:p>
            <a:r>
              <a:rPr lang="en-IN" b="1" i="1" dirty="0">
                <a:solidFill>
                  <a:schemeClr val="bg1">
                    <a:lumMod val="95000"/>
                    <a:lumOff val="5000"/>
                  </a:schemeClr>
                </a:solidFill>
              </a:rPr>
              <a:t>Devices &amp;products </a:t>
            </a:r>
          </a:p>
        </p:txBody>
      </p:sp>
      <p:pic>
        <p:nvPicPr>
          <p:cNvPr id="11" name="Picture 10">
            <a:extLst>
              <a:ext uri="{FF2B5EF4-FFF2-40B4-BE49-F238E27FC236}">
                <a16:creationId xmlns:a16="http://schemas.microsoft.com/office/drawing/2014/main" id="{1F7BF0D3-2531-4F1A-8ED5-6ACEA2D0B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60" y="1824135"/>
            <a:ext cx="5579705" cy="2771192"/>
          </a:xfrm>
          <a:prstGeom prst="rect">
            <a:avLst/>
          </a:prstGeom>
          <a:ln>
            <a:noFill/>
          </a:ln>
          <a:effectLst>
            <a:outerShdw blurRad="292100" dist="139700" dir="2700000" algn="tl" rotWithShape="0">
              <a:srgbClr val="333333">
                <a:alpha val="65000"/>
              </a:srgbClr>
            </a:outerShdw>
          </a:effectLst>
        </p:spPr>
      </p:pic>
      <p:sp>
        <p:nvSpPr>
          <p:cNvPr id="34" name="Content Placeholder 33">
            <a:extLst>
              <a:ext uri="{FF2B5EF4-FFF2-40B4-BE49-F238E27FC236}">
                <a16:creationId xmlns:a16="http://schemas.microsoft.com/office/drawing/2014/main" id="{56A0A1D4-E6D7-40A3-BE3F-18FBDB26250E}"/>
              </a:ext>
            </a:extLst>
          </p:cNvPr>
          <p:cNvSpPr>
            <a:spLocks noGrp="1"/>
          </p:cNvSpPr>
          <p:nvPr>
            <p:ph idx="1"/>
          </p:nvPr>
        </p:nvSpPr>
        <p:spPr>
          <a:xfrm>
            <a:off x="74646" y="4511350"/>
            <a:ext cx="11431554" cy="2225351"/>
          </a:xfrm>
        </p:spPr>
        <p:txBody>
          <a:bodyPr>
            <a:normAutofit lnSpcReduction="10000"/>
          </a:bodyPr>
          <a:lstStyle/>
          <a:p>
            <a:endParaRPr lang="en-IN" dirty="0"/>
          </a:p>
          <a:p>
            <a:pPr marL="0" indent="0">
              <a:buNone/>
            </a:pPr>
            <a:r>
              <a:rPr lang="en-IN" b="1" dirty="0">
                <a:solidFill>
                  <a:schemeClr val="bg1"/>
                </a:solidFill>
              </a:rPr>
              <a:t>DEVICE : </a:t>
            </a:r>
            <a:r>
              <a:rPr lang="en-IN" dirty="0">
                <a:solidFill>
                  <a:schemeClr val="bg1"/>
                </a:solidFill>
              </a:rPr>
              <a:t>HAUWEI – P40 PRO[mobile]</a:t>
            </a:r>
          </a:p>
          <a:p>
            <a:pPr marL="0" indent="0">
              <a:buNone/>
            </a:pPr>
            <a:r>
              <a:rPr lang="en-IN" b="1" dirty="0">
                <a:solidFill>
                  <a:schemeClr val="bg1"/>
                </a:solidFill>
              </a:rPr>
              <a:t>RELEAESED ON: </a:t>
            </a:r>
            <a:r>
              <a:rPr lang="en-IN" dirty="0">
                <a:solidFill>
                  <a:schemeClr val="bg1"/>
                </a:solidFill>
              </a:rPr>
              <a:t>MARCH 2020</a:t>
            </a:r>
          </a:p>
          <a:p>
            <a:pPr marL="0" indent="0">
              <a:buNone/>
            </a:pPr>
            <a:r>
              <a:rPr lang="en-IN" b="1" dirty="0">
                <a:solidFill>
                  <a:schemeClr val="bg1"/>
                </a:solidFill>
              </a:rPr>
              <a:t>HIGHLIGHTS: </a:t>
            </a:r>
            <a:r>
              <a:rPr lang="en-IN" dirty="0">
                <a:solidFill>
                  <a:schemeClr val="bg1"/>
                </a:solidFill>
              </a:rPr>
              <a:t>We can control the mobile by standing 20-25cm away from that mobile  with the help of  wireless sensor[</a:t>
            </a:r>
            <a:r>
              <a:rPr lang="en-IN" i="0" dirty="0">
                <a:solidFill>
                  <a:srgbClr val="111111"/>
                </a:solidFill>
                <a:effectLst/>
                <a:latin typeface="Roboto" panose="02000000000000000000" pitchFamily="2" charset="0"/>
              </a:rPr>
              <a:t>1/1.33-inch]</a:t>
            </a:r>
            <a:r>
              <a:rPr lang="en-IN" b="0" i="0" dirty="0">
                <a:solidFill>
                  <a:srgbClr val="111111"/>
                </a:solidFill>
                <a:effectLst/>
                <a:latin typeface="Roboto" panose="02000000000000000000" pitchFamily="2" charset="0"/>
              </a:rPr>
              <a:t> </a:t>
            </a:r>
            <a:r>
              <a:rPr lang="en-IN" dirty="0">
                <a:solidFill>
                  <a:schemeClr val="bg1"/>
                </a:solidFill>
              </a:rPr>
              <a:t>  located  at  the portion of front camera.</a:t>
            </a:r>
          </a:p>
          <a:p>
            <a:pPr marL="0" indent="0">
              <a:buNone/>
            </a:pPr>
            <a:endParaRPr lang="en-IN" dirty="0">
              <a:solidFill>
                <a:schemeClr val="bg1"/>
              </a:solidFill>
            </a:endParaRPr>
          </a:p>
        </p:txBody>
      </p:sp>
      <p:pic>
        <p:nvPicPr>
          <p:cNvPr id="3" name="WhatsApp Video 2021-10-11 at 5.01.51 PM">
            <a:hlinkClick r:id="" action="ppaction://media"/>
            <a:extLst>
              <a:ext uri="{FF2B5EF4-FFF2-40B4-BE49-F238E27FC236}">
                <a16:creationId xmlns:a16="http://schemas.microsoft.com/office/drawing/2014/main" id="{2852A218-5928-4A00-95C6-2C1F6F2C1B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2255" y="900164"/>
            <a:ext cx="4621968" cy="2599857"/>
          </a:xfrm>
          <a:prstGeom prst="rect">
            <a:avLst/>
          </a:prstGeom>
        </p:spPr>
      </p:pic>
    </p:spTree>
    <p:extLst>
      <p:ext uri="{BB962C8B-B14F-4D97-AF65-F5344CB8AC3E}">
        <p14:creationId xmlns:p14="http://schemas.microsoft.com/office/powerpoint/2010/main" val="38640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9EC5-EF4B-4229-92D7-A371901BEA7D}"/>
              </a:ext>
            </a:extLst>
          </p:cNvPr>
          <p:cNvSpPr>
            <a:spLocks noGrp="1"/>
          </p:cNvSpPr>
          <p:nvPr>
            <p:ph type="title"/>
          </p:nvPr>
        </p:nvSpPr>
        <p:spPr>
          <a:xfrm>
            <a:off x="0" y="3750905"/>
            <a:ext cx="3060441" cy="1222311"/>
          </a:xfrm>
        </p:spPr>
        <p:style>
          <a:lnRef idx="3">
            <a:schemeClr val="lt1"/>
          </a:lnRef>
          <a:fillRef idx="1">
            <a:schemeClr val="dk1"/>
          </a:fillRef>
          <a:effectRef idx="1">
            <a:schemeClr val="dk1"/>
          </a:effectRef>
          <a:fontRef idx="minor">
            <a:schemeClr val="lt1"/>
          </a:fontRef>
        </p:style>
        <p:txBody>
          <a:bodyPr/>
          <a:lstStyle/>
          <a:p>
            <a:r>
              <a:rPr lang="en-IN" cap="none"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conclusion</a:t>
            </a:r>
            <a:endParaRPr lang="en-IN" b="1" cap="none" dirty="0">
              <a:ln w="22225">
                <a:solidFill>
                  <a:schemeClr val="accent2"/>
                </a:solidFill>
                <a:prstDash val="solid"/>
              </a:ln>
              <a:solidFill>
                <a:schemeClr val="accent2">
                  <a:lumMod val="40000"/>
                  <a:lumOff val="60000"/>
                </a:schemeClr>
              </a:solidFill>
              <a:latin typeface="Algerian" panose="04020705040A02060702" pitchFamily="82" charset="0"/>
            </a:endParaRPr>
          </a:p>
        </p:txBody>
      </p:sp>
      <p:sp>
        <p:nvSpPr>
          <p:cNvPr id="20" name="TextBox 19">
            <a:extLst>
              <a:ext uri="{FF2B5EF4-FFF2-40B4-BE49-F238E27FC236}">
                <a16:creationId xmlns:a16="http://schemas.microsoft.com/office/drawing/2014/main" id="{157B0086-B696-4073-BC3C-60D3F7120B89}"/>
              </a:ext>
            </a:extLst>
          </p:cNvPr>
          <p:cNvSpPr txBox="1"/>
          <p:nvPr/>
        </p:nvSpPr>
        <p:spPr>
          <a:xfrm>
            <a:off x="8991600" y="567909"/>
            <a:ext cx="3200400" cy="1200329"/>
          </a:xfrm>
          <a:prstGeom prst="rect">
            <a:avLst/>
          </a:prstGeom>
          <a:noFill/>
        </p:spPr>
        <p:txBody>
          <a:bodyPr wrap="square">
            <a:spAutoFit/>
          </a:bodyPr>
          <a:lstStyle/>
          <a:p>
            <a:r>
              <a:rPr lang="en-US" b="1" i="0" dirty="0">
                <a:solidFill>
                  <a:srgbClr val="111111"/>
                </a:solidFill>
                <a:effectLst/>
                <a:latin typeface="Roboto" panose="020B0604020202020204" pitchFamily="2" charset="0"/>
              </a:rPr>
              <a:t>Synthetic Aperture Radar</a:t>
            </a:r>
            <a:r>
              <a:rPr lang="en-US" b="0" i="0" dirty="0">
                <a:solidFill>
                  <a:srgbClr val="111111"/>
                </a:solidFill>
                <a:effectLst/>
                <a:latin typeface="Roboto" panose="020B0604020202020204" pitchFamily="2" charset="0"/>
              </a:rPr>
              <a:t> or SAR is an electromagnetic imaging sensor often used in remote sensing applications. </a:t>
            </a:r>
            <a:endParaRPr lang="en-IN" dirty="0"/>
          </a:p>
        </p:txBody>
      </p:sp>
      <p:pic>
        <p:nvPicPr>
          <p:cNvPr id="24" name="Content Placeholder 23">
            <a:extLst>
              <a:ext uri="{FF2B5EF4-FFF2-40B4-BE49-F238E27FC236}">
                <a16:creationId xmlns:a16="http://schemas.microsoft.com/office/drawing/2014/main" id="{FADD855A-FBEF-40F0-A14F-7BCF33594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848" y="250955"/>
            <a:ext cx="4830150" cy="3178045"/>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662440DE-C0EB-48BB-812A-46B70239C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7" y="250955"/>
            <a:ext cx="3610947" cy="3201373"/>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CFA4E9C8-887D-4C69-B81A-C07C63F59AF0}"/>
              </a:ext>
            </a:extLst>
          </p:cNvPr>
          <p:cNvSpPr txBox="1"/>
          <p:nvPr/>
        </p:nvSpPr>
        <p:spPr>
          <a:xfrm>
            <a:off x="9206204" y="2035291"/>
            <a:ext cx="3200399" cy="774507"/>
          </a:xfrm>
          <a:prstGeom prst="rect">
            <a:avLst/>
          </a:prstGeom>
          <a:noFill/>
        </p:spPr>
        <p:txBody>
          <a:bodyPr wrap="square">
            <a:spAutoFit/>
          </a:bodyPr>
          <a:lstStyle/>
          <a:p>
            <a:pPr>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&gt; Mostly used in the military</a:t>
            </a:r>
          </a:p>
          <a:p>
            <a:pPr>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0" name="TextBox 29">
            <a:extLst>
              <a:ext uri="{FF2B5EF4-FFF2-40B4-BE49-F238E27FC236}">
                <a16:creationId xmlns:a16="http://schemas.microsoft.com/office/drawing/2014/main" id="{0F1241B8-16EA-4B54-8225-ABD5E004666C}"/>
              </a:ext>
            </a:extLst>
          </p:cNvPr>
          <p:cNvSpPr txBox="1"/>
          <p:nvPr/>
        </p:nvSpPr>
        <p:spPr>
          <a:xfrm>
            <a:off x="9395927" y="2490120"/>
            <a:ext cx="2796074" cy="671915"/>
          </a:xfrm>
          <a:prstGeom prst="rect">
            <a:avLst/>
          </a:prstGeom>
          <a:noFill/>
        </p:spPr>
        <p:txBody>
          <a:bodyPr wrap="square">
            <a:spAutoFit/>
          </a:bodyPr>
          <a:lstStyle/>
          <a:p>
            <a:pPr>
              <a:lnSpc>
                <a:spcPct val="107000"/>
              </a:lnSpc>
              <a:spcAft>
                <a:spcPts val="800"/>
              </a:spcAft>
            </a:pPr>
            <a:r>
              <a:rPr lang="en-IN" dirty="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  Detect the fog smog  and dust.</a:t>
            </a:r>
          </a:p>
        </p:txBody>
      </p:sp>
      <p:sp>
        <p:nvSpPr>
          <p:cNvPr id="32" name="TextBox 31">
            <a:extLst>
              <a:ext uri="{FF2B5EF4-FFF2-40B4-BE49-F238E27FC236}">
                <a16:creationId xmlns:a16="http://schemas.microsoft.com/office/drawing/2014/main" id="{4E9F4594-0466-4A3E-B2F0-03BC3A8B67A4}"/>
              </a:ext>
            </a:extLst>
          </p:cNvPr>
          <p:cNvSpPr txBox="1"/>
          <p:nvPr/>
        </p:nvSpPr>
        <p:spPr>
          <a:xfrm>
            <a:off x="150455" y="5271793"/>
            <a:ext cx="7163577" cy="1260345"/>
          </a:xfrm>
          <a:prstGeom prst="rect">
            <a:avLst/>
          </a:prstGeom>
          <a:noFill/>
        </p:spPr>
        <p:txBody>
          <a:bodyPr wrap="square">
            <a:spAutoFit/>
          </a:bodyPr>
          <a:lstStyle/>
          <a:p>
            <a:pPr>
              <a:lnSpc>
                <a:spcPct val="107000"/>
              </a:lnSpc>
              <a:spcAft>
                <a:spcPts val="800"/>
              </a:spcAft>
              <a:tabLst>
                <a:tab pos="1127760" algn="l"/>
              </a:tabLst>
            </a:pPr>
            <a:r>
              <a:rPr lang="en-IN" sz="2400" b="1" dirty="0">
                <a:solidFill>
                  <a:srgbClr val="A41C8A"/>
                </a:solidFill>
                <a:effectLst/>
                <a:latin typeface="Calibri" panose="020F0502020204030204" pitchFamily="34" charset="0"/>
                <a:ea typeface="Calibri" panose="020F0502020204030204" pitchFamily="34" charset="0"/>
                <a:cs typeface="Times New Roman" panose="02020603050405020304" pitchFamily="18" charset="0"/>
              </a:rPr>
              <a:t>Wireless sensors   and  its  networking  systems  are widely used in many applications  like  A.I AND  IOT and many more …</a:t>
            </a:r>
          </a:p>
        </p:txBody>
      </p:sp>
      <p:pic>
        <p:nvPicPr>
          <p:cNvPr id="34" name="Picture 33">
            <a:extLst>
              <a:ext uri="{FF2B5EF4-FFF2-40B4-BE49-F238E27FC236}">
                <a16:creationId xmlns:a16="http://schemas.microsoft.com/office/drawing/2014/main" id="{EA1D68FC-CCBF-43B1-8DF6-F5289BD83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4163" y="5089762"/>
            <a:ext cx="3312368" cy="1768237"/>
          </a:xfrm>
          <a:prstGeom prst="rect">
            <a:avLst/>
          </a:prstGeom>
          <a:ln>
            <a:noFill/>
          </a:ln>
          <a:effectLst>
            <a:softEdge rad="112500"/>
          </a:effectLst>
        </p:spPr>
      </p:pic>
    </p:spTree>
    <p:extLst>
      <p:ext uri="{BB962C8B-B14F-4D97-AF65-F5344CB8AC3E}">
        <p14:creationId xmlns:p14="http://schemas.microsoft.com/office/powerpoint/2010/main" val="3438453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4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8A2C-5A76-43D3-BA5C-D710BFE10C72}"/>
              </a:ext>
            </a:extLst>
          </p:cNvPr>
          <p:cNvSpPr>
            <a:spLocks noGrp="1"/>
          </p:cNvSpPr>
          <p:nvPr>
            <p:ph type="title"/>
          </p:nvPr>
        </p:nvSpPr>
        <p:spPr>
          <a:xfrm>
            <a:off x="401216" y="2435290"/>
            <a:ext cx="10105053" cy="2248677"/>
          </a:xfrm>
        </p:spPr>
        <p:txBody>
          <a:bodyPr>
            <a:noAutofit/>
          </a:bodyPr>
          <a:lstStyle/>
          <a:p>
            <a:pPr algn="l"/>
            <a:r>
              <a:rPr lang="en-IN" sz="8800" dirty="0">
                <a:solidFill>
                  <a:srgbClr val="0070C0"/>
                </a:solidFill>
                <a:latin typeface="Algerian" panose="04020705040A02060702" pitchFamily="82" charset="0"/>
              </a:rPr>
              <a:t>   </a:t>
            </a:r>
            <a:r>
              <a:rPr lang="en-IN" sz="8800" b="1" cap="none" dirty="0">
                <a:ln w="0"/>
                <a:solidFill>
                  <a:schemeClr val="bg1"/>
                </a:solidFill>
                <a:effectLst>
                  <a:outerShdw blurRad="38100" dist="19050" dir="2700000" algn="tl" rotWithShape="0">
                    <a:schemeClr val="dk1">
                      <a:alpha val="40000"/>
                    </a:schemeClr>
                  </a:outerShdw>
                </a:effectLst>
                <a:latin typeface="Algerian" panose="04020705040A02060702" pitchFamily="82" charset="0"/>
              </a:rPr>
              <a:t>Thank  you !!! </a:t>
            </a:r>
            <a:endParaRPr lang="en-IN" sz="8800" b="1" dirty="0">
              <a:solidFill>
                <a:schemeClr val="bg1"/>
              </a:solidFill>
              <a:latin typeface="Algerian" panose="04020705040A02060702" pitchFamily="82" charset="0"/>
            </a:endParaRPr>
          </a:p>
        </p:txBody>
      </p:sp>
      <p:sp>
        <p:nvSpPr>
          <p:cNvPr id="11" name="Content Placeholder 10">
            <a:extLst>
              <a:ext uri="{FF2B5EF4-FFF2-40B4-BE49-F238E27FC236}">
                <a16:creationId xmlns:a16="http://schemas.microsoft.com/office/drawing/2014/main" id="{275B1BBB-4799-4BDD-9AB0-8AA9ADCA697E}"/>
              </a:ext>
            </a:extLst>
          </p:cNvPr>
          <p:cNvSpPr>
            <a:spLocks noGrp="1"/>
          </p:cNvSpPr>
          <p:nvPr>
            <p:ph idx="1"/>
          </p:nvPr>
        </p:nvSpPr>
        <p:spPr>
          <a:xfrm>
            <a:off x="9573208" y="3429000"/>
            <a:ext cx="2618792" cy="3429000"/>
          </a:xfrm>
        </p:spPr>
        <p:txBody>
          <a:bodyPr>
            <a:normAutofit fontScale="92500" lnSpcReduction="10000"/>
          </a:bodyPr>
          <a:lstStyle/>
          <a:p>
            <a:pPr marL="0" indent="0">
              <a:buNone/>
            </a:pPr>
            <a:r>
              <a:rPr lang="en-IN" b="1" i="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highlight>
                  <a:srgbClr val="000000"/>
                </a:highlight>
              </a:rPr>
              <a:t> </a:t>
            </a:r>
          </a:p>
          <a:p>
            <a:pPr marL="0" indent="0">
              <a:buNone/>
            </a:pPr>
            <a:r>
              <a:rPr lang="en-IN" sz="2600" b="1" i="1" u="sng" dirty="0">
                <a:ln w="12700" cmpd="sng">
                  <a:solidFill>
                    <a:schemeClr val="accent4"/>
                  </a:solidFill>
                  <a:prstDash val="solid"/>
                </a:ln>
                <a:solidFill>
                  <a:schemeClr val="bg2"/>
                </a:solidFill>
                <a:highlight>
                  <a:srgbClr val="00FFFF"/>
                </a:highlight>
              </a:rPr>
              <a:t>  </a:t>
            </a:r>
            <a:r>
              <a:rPr lang="en-IN" sz="2600" b="1" i="1" u="sng" dirty="0">
                <a:ln w="12700" cmpd="sng">
                  <a:solidFill>
                    <a:schemeClr val="accent4"/>
                  </a:solidFill>
                  <a:prstDash val="solid"/>
                </a:ln>
                <a:solidFill>
                  <a:schemeClr val="bg1"/>
                </a:solidFill>
                <a:highlight>
                  <a:srgbClr val="00FFFF"/>
                </a:highlight>
              </a:rPr>
              <a:t>CSE-A</a:t>
            </a:r>
            <a:r>
              <a:rPr lang="en-IN" sz="2600" b="1" i="1" u="sng" dirty="0">
                <a:ln w="12700" cmpd="sng">
                  <a:solidFill>
                    <a:schemeClr val="accent4"/>
                  </a:solidFill>
                  <a:prstDash val="solid"/>
                </a:ln>
                <a:solidFill>
                  <a:schemeClr val="bg2"/>
                </a:solidFill>
                <a:highlight>
                  <a:srgbClr val="00FFFF"/>
                </a:highlight>
              </a:rPr>
              <a:t>    </a:t>
            </a:r>
          </a:p>
          <a:p>
            <a:pPr marL="0" indent="0">
              <a:buNone/>
            </a:pPr>
            <a:r>
              <a:rPr lang="en-IN" b="1" i="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highlight>
                  <a:srgbClr val="000000"/>
                </a:highlight>
              </a:rPr>
              <a:t> GROUP-13 </a:t>
            </a:r>
            <a:br>
              <a:rPr lang="en-I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endParaRPr lang="en-I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r>
              <a:rPr lang="en-IN" sz="2400" b="1" i="1" dirty="0">
                <a:ln w="13462">
                  <a:solidFill>
                    <a:schemeClr val="bg1"/>
                  </a:solidFill>
                  <a:prstDash val="solid"/>
                </a:ln>
                <a:solidFill>
                  <a:schemeClr val="accent1">
                    <a:lumMod val="75000"/>
                  </a:schemeClr>
                </a:solidFill>
                <a:effectLst>
                  <a:outerShdw dist="38100" dir="2700000" algn="bl" rotWithShape="0">
                    <a:schemeClr val="accent5"/>
                  </a:outerShdw>
                </a:effectLst>
              </a:rPr>
              <a:t>  VAISHNAVI</a:t>
            </a:r>
          </a:p>
          <a:p>
            <a:r>
              <a:rPr lang="en-IN" b="1" dirty="0">
                <a:ln w="13462">
                  <a:solidFill>
                    <a:schemeClr val="bg1"/>
                  </a:solidFill>
                  <a:prstDash val="solid"/>
                </a:ln>
                <a:solidFill>
                  <a:srgbClr val="002060"/>
                </a:solidFill>
                <a:effectLst>
                  <a:outerShdw dist="38100" dir="2700000" algn="bl" rotWithShape="0">
                    <a:schemeClr val="accent5"/>
                  </a:outerShdw>
                </a:effectLst>
              </a:rPr>
              <a:t>   </a:t>
            </a:r>
            <a:r>
              <a:rPr lang="en-IN" sz="2400" b="1" i="1" dirty="0">
                <a:ln w="13462">
                  <a:solidFill>
                    <a:schemeClr val="bg1"/>
                  </a:solidFill>
                  <a:prstDash val="solid"/>
                </a:ln>
                <a:solidFill>
                  <a:srgbClr val="002060"/>
                </a:solidFill>
                <a:effectLst>
                  <a:outerShdw dist="38100" dir="2700000" algn="bl" rotWithShape="0">
                    <a:schemeClr val="accent5"/>
                  </a:outerShdw>
                </a:effectLst>
              </a:rPr>
              <a:t>SUSEELA</a:t>
            </a:r>
          </a:p>
          <a:p>
            <a:r>
              <a:rPr lang="en-IN" dirty="0">
                <a:solidFill>
                  <a:srgbClr val="FFC000"/>
                </a:solidFill>
              </a:rPr>
              <a:t>   </a:t>
            </a:r>
            <a:r>
              <a:rPr lang="en-IN" sz="2400" b="1" i="1" dirty="0">
                <a:ln w="13462">
                  <a:solidFill>
                    <a:schemeClr val="bg1"/>
                  </a:solidFill>
                  <a:prstDash val="solid"/>
                </a:ln>
                <a:solidFill>
                  <a:srgbClr val="FFC000"/>
                </a:solidFill>
                <a:effectLst>
                  <a:outerShdw dist="38100" dir="2700000" algn="bl" rotWithShape="0">
                    <a:schemeClr val="accent5"/>
                  </a:outerShdw>
                </a:effectLst>
              </a:rPr>
              <a:t>HARSHA </a:t>
            </a:r>
          </a:p>
          <a:p>
            <a:r>
              <a:rPr lang="en-IN" b="1" dirty="0">
                <a:ln w="13462">
                  <a:solidFill>
                    <a:schemeClr val="bg1"/>
                  </a:solidFill>
                  <a:prstDash val="solid"/>
                </a:ln>
                <a:solidFill>
                  <a:schemeClr val="accent6">
                    <a:lumMod val="75000"/>
                  </a:schemeClr>
                </a:solidFill>
                <a:effectLst>
                  <a:outerShdw dist="38100" dir="2700000" algn="bl" rotWithShape="0">
                    <a:schemeClr val="accent5"/>
                  </a:outerShdw>
                </a:effectLst>
              </a:rPr>
              <a:t>  </a:t>
            </a:r>
            <a:r>
              <a:rPr lang="en-IN" b="1" dirty="0">
                <a:ln w="13462">
                  <a:solidFill>
                    <a:schemeClr val="bg1"/>
                  </a:solidFill>
                  <a:prstDash val="solid"/>
                </a:ln>
                <a:solidFill>
                  <a:srgbClr val="FF0000"/>
                </a:solidFill>
                <a:effectLst>
                  <a:outerShdw dist="38100" dir="2700000" algn="bl" rotWithShape="0">
                    <a:schemeClr val="accent5"/>
                  </a:outerShdw>
                </a:effectLst>
              </a:rPr>
              <a:t> </a:t>
            </a:r>
            <a:r>
              <a:rPr lang="en-IN" b="1" i="1" dirty="0">
                <a:ln w="13462">
                  <a:solidFill>
                    <a:schemeClr val="bg1"/>
                  </a:solidFill>
                  <a:prstDash val="solid"/>
                </a:ln>
                <a:solidFill>
                  <a:srgbClr val="00B0F0"/>
                </a:solidFill>
                <a:effectLst>
                  <a:outerShdw dist="38100" dir="2700000" algn="bl" rotWithShape="0">
                    <a:schemeClr val="accent5"/>
                  </a:outerShdw>
                </a:effectLst>
              </a:rPr>
              <a:t>VIGNESH </a:t>
            </a:r>
          </a:p>
          <a:p>
            <a:r>
              <a:rPr lang="en-IN" b="1" dirty="0">
                <a:ln w="13462">
                  <a:solidFill>
                    <a:schemeClr val="bg1"/>
                  </a:solidFill>
                  <a:prstDash val="solid"/>
                </a:ln>
                <a:solidFill>
                  <a:schemeClr val="bg1"/>
                </a:solidFill>
                <a:effectLst>
                  <a:outerShdw dist="38100" dir="2700000" algn="bl" rotWithShape="0">
                    <a:schemeClr val="accent5"/>
                  </a:outerShdw>
                </a:effectLst>
              </a:rPr>
              <a:t>    </a:t>
            </a:r>
            <a:r>
              <a:rPr lang="en-IN" sz="2400" b="1" i="1" dirty="0">
                <a:ln w="13462">
                  <a:solidFill>
                    <a:schemeClr val="bg1"/>
                  </a:solidFill>
                  <a:prstDash val="solid"/>
                </a:ln>
                <a:solidFill>
                  <a:schemeClr val="bg1"/>
                </a:solidFill>
                <a:effectLst>
                  <a:outerShdw dist="38100" dir="2700000" algn="bl" rotWithShape="0">
                    <a:schemeClr val="accent5"/>
                  </a:outerShdw>
                </a:effectLst>
              </a:rPr>
              <a:t>VINAY</a:t>
            </a:r>
          </a:p>
        </p:txBody>
      </p:sp>
      <p:pic>
        <p:nvPicPr>
          <p:cNvPr id="13" name="Picture 12">
            <a:extLst>
              <a:ext uri="{FF2B5EF4-FFF2-40B4-BE49-F238E27FC236}">
                <a16:creationId xmlns:a16="http://schemas.microsoft.com/office/drawing/2014/main" id="{3CCE5456-854D-487D-91C9-806047E24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1" y="186613"/>
            <a:ext cx="6783356" cy="2248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220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B5E1-BE1B-4BE2-8B8C-7A2525C80E4C}"/>
              </a:ext>
            </a:extLst>
          </p:cNvPr>
          <p:cNvSpPr>
            <a:spLocks noGrp="1"/>
          </p:cNvSpPr>
          <p:nvPr>
            <p:ph type="title"/>
          </p:nvPr>
        </p:nvSpPr>
        <p:spPr>
          <a:xfrm>
            <a:off x="0" y="490898"/>
            <a:ext cx="4048217" cy="905523"/>
          </a:xfrm>
        </p:spPr>
        <p:style>
          <a:lnRef idx="1">
            <a:schemeClr val="accent3"/>
          </a:lnRef>
          <a:fillRef idx="2">
            <a:schemeClr val="accent3"/>
          </a:fillRef>
          <a:effectRef idx="1">
            <a:schemeClr val="accent3"/>
          </a:effectRef>
          <a:fontRef idx="minor">
            <a:schemeClr val="dk1"/>
          </a:fontRef>
        </p:style>
        <p:txBody>
          <a:bodyPr/>
          <a:lstStyle/>
          <a:p>
            <a:r>
              <a:rPr lang="en-IN" b="1" i="1" dirty="0">
                <a:solidFill>
                  <a:schemeClr val="bg1"/>
                </a:solidFill>
                <a:latin typeface="+mn-lt"/>
              </a:rPr>
              <a:t>INTRODUCTION</a:t>
            </a:r>
            <a:r>
              <a:rPr lang="en-IN" dirty="0">
                <a:solidFill>
                  <a:schemeClr val="bg1"/>
                </a:solidFill>
              </a:rPr>
              <a:t> </a:t>
            </a:r>
          </a:p>
        </p:txBody>
      </p:sp>
      <p:sp>
        <p:nvSpPr>
          <p:cNvPr id="3" name="Content Placeholder 2">
            <a:extLst>
              <a:ext uri="{FF2B5EF4-FFF2-40B4-BE49-F238E27FC236}">
                <a16:creationId xmlns:a16="http://schemas.microsoft.com/office/drawing/2014/main" id="{B3FA4B7E-C227-4064-8C73-B5555DCB1F69}"/>
              </a:ext>
            </a:extLst>
          </p:cNvPr>
          <p:cNvSpPr>
            <a:spLocks noGrp="1"/>
          </p:cNvSpPr>
          <p:nvPr>
            <p:ph idx="1"/>
          </p:nvPr>
        </p:nvSpPr>
        <p:spPr>
          <a:xfrm>
            <a:off x="62144" y="1473692"/>
            <a:ext cx="12129856" cy="5313287"/>
          </a:xfrm>
        </p:spPr>
        <p:txBody>
          <a:bodyPr>
            <a:normAutofit/>
          </a:bodyPr>
          <a:lstStyle/>
          <a:p>
            <a:pPr algn="just">
              <a:lnSpc>
                <a:spcPct val="107000"/>
              </a:lnSpc>
              <a:spcAft>
                <a:spcPts val="800"/>
              </a:spcAft>
            </a:pPr>
            <a:r>
              <a:rPr lang="en-IN" sz="1800" b="1" dirty="0">
                <a:effectLst/>
                <a:latin typeface="Arial" panose="020B0604020202020204" pitchFamily="34" charset="0"/>
                <a:ea typeface="Malgun Gothic" panose="020B0503020000020004" pitchFamily="34" charset="-127"/>
                <a:cs typeface="Latha" panose="020B0604020202020204" pitchFamily="34" charset="0"/>
              </a:rPr>
              <a:t>This is mostly used to measure temperature, sound, humidity and many more. They mostly rely on wireless connectivity and spontaneous net for transportation of data wirelessly.</a:t>
            </a:r>
            <a:endParaRPr lang="en-IN" sz="1800" dirty="0">
              <a:effectLst/>
              <a:latin typeface="Calibri" panose="020F0502020204030204" pitchFamily="34" charset="0"/>
              <a:ea typeface="Malgun Gothic" panose="020B0503020000020004" pitchFamily="34" charset="-127"/>
              <a:cs typeface="Latha" panose="020B0604020202020204" pitchFamily="34" charset="0"/>
            </a:endParaRPr>
          </a:p>
          <a:p>
            <a:pPr algn="just">
              <a:lnSpc>
                <a:spcPct val="107000"/>
              </a:lnSpc>
              <a:spcAft>
                <a:spcPts val="800"/>
              </a:spcAft>
            </a:pPr>
            <a:r>
              <a:rPr lang="en-IN" sz="1800" b="1" dirty="0">
                <a:effectLst/>
                <a:latin typeface="Arial" panose="020B0604020202020204" pitchFamily="34" charset="0"/>
                <a:ea typeface="Malgun Gothic" panose="020B0503020000020004" pitchFamily="34" charset="-127"/>
                <a:cs typeface="Latha" panose="020B0604020202020204" pitchFamily="34" charset="0"/>
              </a:rPr>
              <a:t> </a:t>
            </a:r>
            <a:endParaRPr lang="en-IN" sz="1800" dirty="0">
              <a:effectLst/>
              <a:latin typeface="Calibri" panose="020F0502020204030204" pitchFamily="34" charset="0"/>
              <a:ea typeface="Malgun Gothic" panose="020B0503020000020004" pitchFamily="34" charset="-127"/>
              <a:cs typeface="Latha" panose="020B0604020202020204" pitchFamily="34" charset="0"/>
            </a:endParaRPr>
          </a:p>
          <a:p>
            <a:pPr marL="0" indent="0" algn="just">
              <a:lnSpc>
                <a:spcPct val="107000"/>
              </a:lnSpc>
              <a:spcAft>
                <a:spcPts val="800"/>
              </a:spcAft>
              <a:buNone/>
            </a:pPr>
            <a:endParaRPr lang="en-IN" sz="1900" b="1" dirty="0">
              <a:solidFill>
                <a:schemeClr val="bg2"/>
              </a:solidFill>
              <a:effectLst/>
              <a:latin typeface="Arial" panose="020B0604020202020204" pitchFamily="34" charset="0"/>
              <a:ea typeface="Malgun Gothic" panose="020B0503020000020004" pitchFamily="34" charset="-127"/>
              <a:cs typeface="Latha" panose="020B0604020202020204" pitchFamily="34" charset="0"/>
            </a:endParaRPr>
          </a:p>
          <a:p>
            <a:pPr marL="0" indent="0" algn="just">
              <a:lnSpc>
                <a:spcPct val="107000"/>
              </a:lnSpc>
              <a:spcAft>
                <a:spcPts val="800"/>
              </a:spcAft>
              <a:buNone/>
            </a:pPr>
            <a:r>
              <a:rPr lang="en-IN" sz="1900" b="1" dirty="0">
                <a:solidFill>
                  <a:schemeClr val="bg2"/>
                </a:solidFill>
                <a:effectLst/>
                <a:latin typeface="Arial" panose="020B0604020202020204" pitchFamily="34" charset="0"/>
                <a:ea typeface="Malgun Gothic" panose="020B0503020000020004" pitchFamily="34" charset="-127"/>
                <a:cs typeface="Latha" panose="020B0604020202020204" pitchFamily="34" charset="0"/>
              </a:rPr>
              <a:t>This is mostly used to measure temperature, sound, humidity and many </a:t>
            </a:r>
            <a:r>
              <a:rPr lang="en-IN" sz="1900" b="1" dirty="0" err="1">
                <a:solidFill>
                  <a:schemeClr val="bg2"/>
                </a:solidFill>
                <a:effectLst/>
                <a:latin typeface="Arial" panose="020B0604020202020204" pitchFamily="34" charset="0"/>
                <a:ea typeface="Malgun Gothic" panose="020B0503020000020004" pitchFamily="34" charset="-127"/>
                <a:cs typeface="Latha" panose="020B0604020202020204" pitchFamily="34" charset="0"/>
              </a:rPr>
              <a:t>more.They</a:t>
            </a:r>
            <a:r>
              <a:rPr lang="en-IN" sz="1900" b="1" dirty="0">
                <a:solidFill>
                  <a:schemeClr val="bg2"/>
                </a:solidFill>
                <a:effectLst/>
                <a:latin typeface="Arial" panose="020B0604020202020204" pitchFamily="34" charset="0"/>
                <a:ea typeface="Malgun Gothic" panose="020B0503020000020004" pitchFamily="34" charset="-127"/>
                <a:cs typeface="Latha" panose="020B0604020202020204" pitchFamily="34" charset="0"/>
              </a:rPr>
              <a:t> mostly rely on wireless connectivity and spontaneous net for transportation of data wirelessly.</a:t>
            </a:r>
            <a:endParaRPr lang="en-IN" sz="1900" dirty="0">
              <a:solidFill>
                <a:schemeClr val="bg2"/>
              </a:solidFill>
              <a:effectLst/>
              <a:latin typeface="Calibri" panose="020F0502020204030204" pitchFamily="34" charset="0"/>
              <a:ea typeface="Malgun Gothic" panose="020B0503020000020004" pitchFamily="34" charset="-127"/>
              <a:cs typeface="Latha" panose="020B0604020202020204" pitchFamily="34" charset="0"/>
            </a:endParaRPr>
          </a:p>
          <a:p>
            <a:pPr marL="0" indent="0" algn="just">
              <a:lnSpc>
                <a:spcPct val="107000"/>
              </a:lnSpc>
              <a:spcAft>
                <a:spcPts val="800"/>
              </a:spcAft>
              <a:buNone/>
            </a:pPr>
            <a:r>
              <a:rPr lang="en-IN" sz="4200" b="1" dirty="0">
                <a:solidFill>
                  <a:schemeClr val="bg2"/>
                </a:solidFill>
                <a:effectLst/>
                <a:latin typeface="Arial" panose="020B0604020202020204" pitchFamily="34" charset="0"/>
                <a:ea typeface="Malgun Gothic" panose="020B0503020000020004" pitchFamily="34" charset="-127"/>
                <a:cs typeface="Latha" panose="020B0604020202020204" pitchFamily="34" charset="0"/>
              </a:rPr>
              <a:t> </a:t>
            </a:r>
            <a:endParaRPr lang="en-IN" sz="4200" dirty="0">
              <a:solidFill>
                <a:schemeClr val="bg2"/>
              </a:solidFill>
              <a:effectLst/>
              <a:latin typeface="Calibri" panose="020F0502020204030204" pitchFamily="34" charset="0"/>
              <a:ea typeface="Malgun Gothic" panose="020B0503020000020004" pitchFamily="34" charset="-127"/>
              <a:cs typeface="Latha" panose="020B0604020202020204" pitchFamily="34" charset="0"/>
            </a:endParaRPr>
          </a:p>
          <a:p>
            <a:pPr marL="0" indent="0">
              <a:buNone/>
            </a:pPr>
            <a:r>
              <a:rPr lang="en-IN" dirty="0">
                <a:solidFill>
                  <a:schemeClr val="accent5"/>
                </a:solidFill>
              </a:rPr>
              <a:t>                                                                        </a:t>
            </a:r>
            <a:r>
              <a:rPr lang="en-IN" dirty="0"/>
              <a:t>                                                                                                </a:t>
            </a:r>
          </a:p>
        </p:txBody>
      </p:sp>
      <p:sp>
        <p:nvSpPr>
          <p:cNvPr id="5" name="TextBox 4">
            <a:extLst>
              <a:ext uri="{FF2B5EF4-FFF2-40B4-BE49-F238E27FC236}">
                <a16:creationId xmlns:a16="http://schemas.microsoft.com/office/drawing/2014/main" id="{195D34B2-CB32-425F-BB94-C703C5DEB13A}"/>
              </a:ext>
            </a:extLst>
          </p:cNvPr>
          <p:cNvSpPr txBox="1"/>
          <p:nvPr/>
        </p:nvSpPr>
        <p:spPr>
          <a:xfrm>
            <a:off x="158620" y="1473692"/>
            <a:ext cx="11971236" cy="1655261"/>
          </a:xfrm>
          <a:prstGeom prst="rect">
            <a:avLst/>
          </a:prstGeom>
          <a:noFill/>
        </p:spPr>
        <p:txBody>
          <a:bodyPr wrap="square">
            <a:spAutoFit/>
          </a:bodyPr>
          <a:lstStyle/>
          <a:p>
            <a:pPr algn="just">
              <a:lnSpc>
                <a:spcPct val="107000"/>
              </a:lnSpc>
              <a:spcAft>
                <a:spcPts val="800"/>
              </a:spcAft>
            </a:pPr>
            <a:r>
              <a:rPr lang="en-IN" b="1" dirty="0">
                <a:solidFill>
                  <a:schemeClr val="accent5"/>
                </a:solidFill>
                <a:latin typeface="Arial" panose="020B0604020202020204" pitchFamily="34" charset="0"/>
                <a:ea typeface="Malgun Gothic" panose="020B0503020000020004" pitchFamily="34" charset="-127"/>
                <a:cs typeface="Latha" panose="020B0502040204020203" pitchFamily="34" charset="0"/>
              </a:rPr>
              <a:t>                                                                       </a:t>
            </a:r>
          </a:p>
          <a:p>
            <a:pPr algn="just">
              <a:lnSpc>
                <a:spcPct val="107000"/>
              </a:lnSpc>
              <a:spcAft>
                <a:spcPts val="800"/>
              </a:spcAft>
            </a:pPr>
            <a:r>
              <a:rPr lang="en-IN" b="1" dirty="0">
                <a:solidFill>
                  <a:schemeClr val="accent5"/>
                </a:solidFill>
                <a:latin typeface="Arial" panose="020B0604020202020204" pitchFamily="34" charset="0"/>
                <a:ea typeface="Malgun Gothic" panose="020B0503020000020004" pitchFamily="34" charset="-127"/>
                <a:cs typeface="Latha" panose="020B0502040204020203" pitchFamily="34" charset="0"/>
              </a:rPr>
              <a:t>                                                                        </a:t>
            </a:r>
            <a:r>
              <a:rPr lang="en-IN" sz="1800" b="1" dirty="0">
                <a:solidFill>
                  <a:schemeClr val="accent5"/>
                </a:solidFill>
                <a:effectLst/>
                <a:latin typeface="Arial" panose="020B0604020202020204" pitchFamily="34" charset="0"/>
                <a:ea typeface="Malgun Gothic" panose="020B0503020000020004" pitchFamily="34" charset="-127"/>
                <a:cs typeface="Latha" panose="020B0502040204020203" pitchFamily="34" charset="0"/>
              </a:rPr>
              <a:t>Wireless sensor and network application is networks of spatially dispersed and dedicated sensors that monitors and records the conditions around and forwards the data to the central location. The output of the sensor is generally an electric signal that is transmitted to a controller for further processing</a:t>
            </a:r>
            <a:r>
              <a:rPr lang="en-IN" sz="1800" b="1" dirty="0">
                <a:effectLst/>
                <a:latin typeface="Arial" panose="020B0604020202020204" pitchFamily="34" charset="0"/>
                <a:ea typeface="Malgun Gothic" panose="020B0503020000020004" pitchFamily="34" charset="-127"/>
                <a:cs typeface="Latha" panose="020B0502040204020203" pitchFamily="34" charset="0"/>
              </a:rPr>
              <a:t>.</a:t>
            </a:r>
          </a:p>
        </p:txBody>
      </p:sp>
      <p:pic>
        <p:nvPicPr>
          <p:cNvPr id="7" name="Picture 6">
            <a:extLst>
              <a:ext uri="{FF2B5EF4-FFF2-40B4-BE49-F238E27FC236}">
                <a16:creationId xmlns:a16="http://schemas.microsoft.com/office/drawing/2014/main" id="{63260F6E-34F8-47FD-AB2A-20FEBA508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1" y="4335563"/>
            <a:ext cx="4320074" cy="2286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8A328C-997C-4054-8FB3-9AF561A23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923" y="4142792"/>
            <a:ext cx="5738326" cy="2478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252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18094D6B-A464-4C5B-89F4-85EFBA25F2E5}"/>
              </a:ext>
            </a:extLst>
          </p:cNvPr>
          <p:cNvGraphicFramePr>
            <a:graphicFrameLocks noGrp="1"/>
          </p:cNvGraphicFramePr>
          <p:nvPr>
            <p:ph idx="1"/>
            <p:extLst>
              <p:ext uri="{D42A27DB-BD31-4B8C-83A1-F6EECF244321}">
                <p14:modId xmlns:p14="http://schemas.microsoft.com/office/powerpoint/2010/main" val="944682286"/>
              </p:ext>
            </p:extLst>
          </p:nvPr>
        </p:nvGraphicFramePr>
        <p:xfrm>
          <a:off x="0" y="1856791"/>
          <a:ext cx="6634066" cy="492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a:extLst>
              <a:ext uri="{FF2B5EF4-FFF2-40B4-BE49-F238E27FC236}">
                <a16:creationId xmlns:a16="http://schemas.microsoft.com/office/drawing/2014/main" id="{7371EFDB-FC4F-4470-9727-4C0126FAC4C0}"/>
              </a:ext>
            </a:extLst>
          </p:cNvPr>
          <p:cNvSpPr>
            <a:spLocks noGrp="1"/>
          </p:cNvSpPr>
          <p:nvPr>
            <p:ph type="title"/>
          </p:nvPr>
        </p:nvSpPr>
        <p:spPr>
          <a:xfrm>
            <a:off x="0" y="466531"/>
            <a:ext cx="6858000" cy="1231640"/>
          </a:xfrm>
        </p:spPr>
        <p:style>
          <a:lnRef idx="1">
            <a:schemeClr val="accent3"/>
          </a:lnRef>
          <a:fillRef idx="2">
            <a:schemeClr val="accent3"/>
          </a:fillRef>
          <a:effectRef idx="1">
            <a:schemeClr val="accent3"/>
          </a:effectRef>
          <a:fontRef idx="minor">
            <a:schemeClr val="dk1"/>
          </a:fontRef>
        </p:style>
        <p:txBody>
          <a:bodyPr/>
          <a:lstStyle/>
          <a:p>
            <a:r>
              <a:rPr lang="en-IN" b="1" dirty="0">
                <a:solidFill>
                  <a:schemeClr val="bg1"/>
                </a:solidFill>
              </a:rPr>
              <a:t>types and details of </a:t>
            </a:r>
            <a:r>
              <a:rPr lang="en-IN" b="1" dirty="0" err="1">
                <a:solidFill>
                  <a:schemeClr val="bg1"/>
                </a:solidFill>
              </a:rPr>
              <a:t>wsn</a:t>
            </a:r>
            <a:endParaRPr lang="en-IN" b="1" dirty="0">
              <a:solidFill>
                <a:schemeClr val="bg1"/>
              </a:solidFill>
            </a:endParaRPr>
          </a:p>
        </p:txBody>
      </p:sp>
      <p:pic>
        <p:nvPicPr>
          <p:cNvPr id="17" name="Picture 16">
            <a:extLst>
              <a:ext uri="{FF2B5EF4-FFF2-40B4-BE49-F238E27FC236}">
                <a16:creationId xmlns:a16="http://schemas.microsoft.com/office/drawing/2014/main" id="{99876EF1-BF4D-4F4E-8146-ABFA37A526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6702" y="1950098"/>
            <a:ext cx="5271796" cy="3508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191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B6F3-EB56-477E-935C-4AE5FA44A97E}"/>
              </a:ext>
            </a:extLst>
          </p:cNvPr>
          <p:cNvSpPr>
            <a:spLocks noGrp="1"/>
          </p:cNvSpPr>
          <p:nvPr>
            <p:ph type="title"/>
          </p:nvPr>
        </p:nvSpPr>
        <p:spPr>
          <a:xfrm>
            <a:off x="0" y="205273"/>
            <a:ext cx="4208106" cy="1306287"/>
          </a:xfrm>
        </p:spPr>
        <p:style>
          <a:lnRef idx="3">
            <a:schemeClr val="lt1"/>
          </a:lnRef>
          <a:fillRef idx="1">
            <a:schemeClr val="accent5"/>
          </a:fillRef>
          <a:effectRef idx="1">
            <a:schemeClr val="accent5"/>
          </a:effectRef>
          <a:fontRef idx="minor">
            <a:schemeClr val="lt1"/>
          </a:fontRef>
        </p:style>
        <p:txBody>
          <a:bodyPr>
            <a:normAutofit/>
          </a:bodyPr>
          <a:lstStyle/>
          <a:p>
            <a:pPr algn="l"/>
            <a:r>
              <a:rPr lang="en-IN" b="1" cap="none"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APPLICATIONS  OF WSN</a:t>
            </a:r>
          </a:p>
        </p:txBody>
      </p:sp>
      <p:sp>
        <p:nvSpPr>
          <p:cNvPr id="3" name="Content Placeholder 2">
            <a:extLst>
              <a:ext uri="{FF2B5EF4-FFF2-40B4-BE49-F238E27FC236}">
                <a16:creationId xmlns:a16="http://schemas.microsoft.com/office/drawing/2014/main" id="{E5C51C77-9BCD-4724-B44F-2BE5835349E4}"/>
              </a:ext>
            </a:extLst>
          </p:cNvPr>
          <p:cNvSpPr>
            <a:spLocks noGrp="1"/>
          </p:cNvSpPr>
          <p:nvPr>
            <p:ph idx="1"/>
          </p:nvPr>
        </p:nvSpPr>
        <p:spPr>
          <a:xfrm>
            <a:off x="0" y="1511560"/>
            <a:ext cx="12192000" cy="5346440"/>
          </a:xfrm>
        </p:spPr>
        <p:txBody>
          <a:bodyPr>
            <a:normAutofit/>
          </a:bodyPr>
          <a:lstStyle/>
          <a:p>
            <a:pPr marL="0" indent="0">
              <a:buNone/>
            </a:pPr>
            <a:r>
              <a:rPr lang="en-US" sz="2000" b="1" i="1"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 </a:t>
            </a:r>
          </a:p>
          <a:p>
            <a:pPr marL="0" indent="0">
              <a:buNone/>
            </a:pPr>
            <a:r>
              <a:rPr lang="en-US" sz="2000" b="1" i="1"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      </a:t>
            </a:r>
            <a:r>
              <a:rPr lang="en-US" sz="2000" b="1" i="1" u="sng"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Military surveillance and target tracking  </a:t>
            </a: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WSN’s can be rapidly deployed for surveillance and used to                                                                                                         provide battlefield intelligence regarding </a:t>
            </a:r>
            <a:r>
              <a:rPr lang="en-GB" sz="1800" b="1" dirty="0" err="1">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location,murder</a:t>
            </a:r>
            <a:r>
              <a:rPr lang="en-GB" sz="1800" b="1"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movement and identity of troops and vehicles and                                                                                                                              for detection of </a:t>
            </a:r>
            <a:r>
              <a:rPr lang="en-GB" sz="1800" b="1" dirty="0" err="1">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chemical,biological</a:t>
            </a:r>
            <a:r>
              <a:rPr lang="en-GB" sz="1800" b="1"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and nuclear weapons.</a:t>
            </a:r>
          </a:p>
          <a:p>
            <a:pPr indent="0">
              <a:lnSpc>
                <a:spcPct val="107000"/>
              </a:lnSpc>
              <a:buNone/>
            </a:pP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GB" sz="2000" b="1" i="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2000" b="1" i="1" u="sng"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Water quality monitoring </a:t>
            </a: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It involves </a:t>
            </a:r>
            <a:r>
              <a:rPr lang="en-GB" sz="18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analyzing</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water properties in </a:t>
            </a:r>
            <a:r>
              <a:rPr lang="en-GB" sz="1800" b="1" dirty="0" err="1">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dams,rivers,lakes</a:t>
            </a:r>
            <a:r>
              <a:rPr lang="en-GB" sz="1800" b="1"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and oceans as well as underground water reserves. The use of many wireless distributed sensors enables the creation of a more accurate map of </a:t>
            </a:r>
            <a:r>
              <a:rPr lang="en-GB" sz="18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water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status and allows the permanent deployment of monitoring stations  in locations of difficult </a:t>
            </a:r>
            <a:r>
              <a:rPr lang="en-GB" sz="1800" b="1" dirty="0" err="1">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access,without</a:t>
            </a:r>
            <a:r>
              <a:rPr lang="en-GB" sz="1800" b="1" dirty="0">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need of manual data retrieval.</a:t>
            </a: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indent="0">
              <a:lnSpc>
                <a:spcPct val="107000"/>
              </a:lnSpc>
              <a:buNone/>
            </a:pP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2000" b="1" i="1" u="sng" dirty="0">
              <a:solidFill>
                <a:srgbClr val="00B050"/>
              </a:solidFill>
              <a:effectLst/>
              <a:latin typeface="Arial Narrow" panose="020B0606020202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BB65054-105D-4876-AEDE-8A10117D4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653" y="1497564"/>
            <a:ext cx="4885535" cy="2687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99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3BBCA-F40D-4153-BACC-99BDE31C2BEC}"/>
              </a:ext>
            </a:extLst>
          </p:cNvPr>
          <p:cNvSpPr>
            <a:spLocks noGrp="1"/>
          </p:cNvSpPr>
          <p:nvPr>
            <p:ph idx="1"/>
          </p:nvPr>
        </p:nvSpPr>
        <p:spPr>
          <a:xfrm>
            <a:off x="1" y="1483567"/>
            <a:ext cx="12120464" cy="5309119"/>
          </a:xfrm>
        </p:spPr>
        <p:txBody>
          <a:bodyPr/>
          <a:lstStyle/>
          <a:p>
            <a:pPr indent="0">
              <a:lnSpc>
                <a:spcPct val="107000"/>
              </a:lnSpc>
              <a:buNone/>
            </a:pPr>
            <a:endParaRPr lang="en-GB" sz="24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Parameters considered includes -temperature                                                                                                                                                                                                                                                                                                                                                                                               turbidity and </a:t>
            </a:r>
            <a:r>
              <a:rPr lang="en-GB" sz="18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pH</a:t>
            </a:r>
            <a:r>
              <a:rPr lang="en-GB" sz="24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GB" sz="2400" b="1" dirty="0">
                <a:solidFill>
                  <a:srgbClr val="FF0000"/>
                </a:solidFill>
                <a:effectLst/>
                <a:latin typeface="Bodoni MT" panose="02070603080606020203" pitchFamily="18" charset="0"/>
                <a:ea typeface="Times New Roman" panose="02020603050405020304" pitchFamily="18" charset="0"/>
                <a:cs typeface="Times New Roman" panose="02020603050405020304" pitchFamily="18" charset="0"/>
              </a:rPr>
              <a:t>                                                 </a:t>
            </a:r>
          </a:p>
          <a:p>
            <a:pPr marL="0" indent="0">
              <a:buNone/>
            </a:pPr>
            <a:r>
              <a:rPr lang="en-GB" sz="2400" b="1" dirty="0">
                <a:solidFill>
                  <a:srgbClr val="FF0000"/>
                </a:solidFill>
                <a:latin typeface="Bodoni MT" panose="02070603080606020203" pitchFamily="18" charset="0"/>
                <a:ea typeface="Times New Roman" panose="02020603050405020304" pitchFamily="18" charset="0"/>
                <a:cs typeface="Times New Roman" panose="02020603050405020304" pitchFamily="18" charset="0"/>
              </a:rPr>
              <a:t>                                                     </a:t>
            </a:r>
            <a:r>
              <a:rPr lang="en-GB" sz="2400" b="1" dirty="0">
                <a:solidFill>
                  <a:srgbClr val="FF0000"/>
                </a:solidFill>
                <a:effectLst/>
                <a:latin typeface="Bodoni MT" panose="02070603080606020203" pitchFamily="18" charset="0"/>
                <a:ea typeface="Times New Roman" panose="02020603050405020304" pitchFamily="18" charset="0"/>
                <a:cs typeface="Times New Roman" panose="02020603050405020304" pitchFamily="18" charset="0"/>
              </a:rPr>
              <a:t>  </a:t>
            </a:r>
            <a:r>
              <a:rPr lang="en-GB" sz="2400" b="1" u="sng" dirty="0">
                <a:solidFill>
                  <a:srgbClr val="FF0000"/>
                </a:solidFill>
                <a:effectLst/>
                <a:latin typeface="Bodoni MT" panose="02070603080606020203" pitchFamily="18" charset="0"/>
                <a:ea typeface="Times New Roman" panose="02020603050405020304" pitchFamily="18" charset="0"/>
                <a:cs typeface="Times New Roman" panose="02020603050405020304" pitchFamily="18" charset="0"/>
              </a:rPr>
              <a:t>Forest fire detection</a:t>
            </a:r>
            <a:endParaRPr lang="en-IN"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b="1" dirty="0">
              <a:solidFill>
                <a:schemeClr val="bg1"/>
              </a:solidFill>
            </a:endParaRPr>
          </a:p>
        </p:txBody>
      </p:sp>
      <p:sp>
        <p:nvSpPr>
          <p:cNvPr id="7" name="Title 1">
            <a:extLst>
              <a:ext uri="{FF2B5EF4-FFF2-40B4-BE49-F238E27FC236}">
                <a16:creationId xmlns:a16="http://schemas.microsoft.com/office/drawing/2014/main" id="{FFC2ABFE-98CD-4DD0-BE00-A30C1A26C095}"/>
              </a:ext>
            </a:extLst>
          </p:cNvPr>
          <p:cNvSpPr>
            <a:spLocks noGrp="1"/>
          </p:cNvSpPr>
          <p:nvPr>
            <p:ph type="title"/>
          </p:nvPr>
        </p:nvSpPr>
        <p:spPr>
          <a:xfrm>
            <a:off x="0" y="237930"/>
            <a:ext cx="4460032" cy="1259632"/>
          </a:xfrm>
        </p:spPr>
        <p:style>
          <a:lnRef idx="3">
            <a:schemeClr val="lt1"/>
          </a:lnRef>
          <a:fillRef idx="1">
            <a:schemeClr val="accent5"/>
          </a:fillRef>
          <a:effectRef idx="1">
            <a:schemeClr val="accent5"/>
          </a:effectRef>
          <a:fontRef idx="minor">
            <a:schemeClr val="lt1"/>
          </a:fontRef>
        </p:style>
        <p:txBody>
          <a:bodyPr>
            <a:normAutofit/>
          </a:bodyPr>
          <a:lstStyle/>
          <a:p>
            <a:pPr algn="l"/>
            <a:r>
              <a:rPr lang="en-IN" b="1" cap="none" dirty="0">
                <a:ln w="0"/>
                <a:solidFill>
                  <a:srgbClr val="002060"/>
                </a:solidFill>
                <a:effectLst>
                  <a:reflection blurRad="6350" stA="53000" endA="300" endPos="35500" dir="5400000" sy="-90000" algn="bl" rotWithShape="0"/>
                </a:effectLst>
                <a:latin typeface="Agency FB" panose="020B0503020202020204" pitchFamily="34" charset="0"/>
              </a:rPr>
              <a:t>APPLICATIONS  OF WSN</a:t>
            </a:r>
          </a:p>
        </p:txBody>
      </p:sp>
      <p:pic>
        <p:nvPicPr>
          <p:cNvPr id="8" name="Picture 7">
            <a:extLst>
              <a:ext uri="{FF2B5EF4-FFF2-40B4-BE49-F238E27FC236}">
                <a16:creationId xmlns:a16="http://schemas.microsoft.com/office/drawing/2014/main" id="{5B98148E-9988-4DA7-AF19-7989A6E6E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9772" y="237930"/>
            <a:ext cx="4282752" cy="249127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7C352D8-4C6D-4BD9-B979-022A80712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845" y="3974841"/>
            <a:ext cx="6046237" cy="2724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4635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08825E-F425-4944-8A46-9E68E0FD41ED}"/>
              </a:ext>
            </a:extLst>
          </p:cNvPr>
          <p:cNvSpPr>
            <a:spLocks noGrp="1"/>
          </p:cNvSpPr>
          <p:nvPr>
            <p:ph idx="1"/>
          </p:nvPr>
        </p:nvSpPr>
        <p:spPr>
          <a:xfrm>
            <a:off x="0" y="1567544"/>
            <a:ext cx="12192000" cy="5290456"/>
          </a:xfrm>
        </p:spPr>
        <p:txBody>
          <a:bodyPr/>
          <a:lstStyle/>
          <a:p>
            <a:pPr marL="0" indent="0">
              <a:buNone/>
            </a:pPr>
            <a:r>
              <a:rPr lang="en-GB" sz="18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 network of sensor nodes can be installed in a forest to detect when a fire has started. Sensor nodes measures temperature, humidity and gases which are produced by fire in the </a:t>
            </a:r>
            <a:r>
              <a:rPr lang="en-GB" sz="18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trees.If</a:t>
            </a: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the nodes detects fire it sends an alarm message along with its location to the base station. </a:t>
            </a:r>
            <a:r>
              <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indent="0">
              <a:buNone/>
            </a:pPr>
            <a:r>
              <a:rPr lang="en-IN" sz="2800" b="1" i="1" dirty="0">
                <a:solidFill>
                  <a:schemeClr val="accent2"/>
                </a:solidFill>
                <a:latin typeface="Calibri" panose="020F0502020204030204" pitchFamily="34" charset="0"/>
                <a:cs typeface="Times New Roman" panose="02020603050405020304" pitchFamily="18" charset="0"/>
              </a:rPr>
              <a:t>                                                  </a:t>
            </a:r>
            <a:r>
              <a:rPr lang="en-IN" sz="2800" b="1" i="1" dirty="0">
                <a:solidFill>
                  <a:schemeClr val="accent2"/>
                </a:solidFill>
              </a:rPr>
              <a:t> </a:t>
            </a:r>
            <a:r>
              <a:rPr lang="en-GB" sz="2800" b="1" i="1" u="sng" dirty="0">
                <a:solidFill>
                  <a:schemeClr val="accent2"/>
                </a:solidFill>
                <a:effectLst/>
                <a:latin typeface="Bodoni MT" panose="02070603080606020203" pitchFamily="18" charset="0"/>
                <a:ea typeface="Times New Roman" panose="02020603050405020304" pitchFamily="18" charset="0"/>
                <a:cs typeface="Times New Roman" panose="02020603050405020304" pitchFamily="18" charset="0"/>
              </a:rPr>
              <a:t>Health monitoring </a:t>
            </a:r>
            <a:endParaRPr lang="en-IN" sz="2800" b="1" i="1" u="sng" dirty="0">
              <a:solidFill>
                <a:schemeClr val="accent2"/>
              </a:solidFill>
              <a:effectLst/>
              <a:latin typeface="Bodoni MT" panose="02070603080606020203" pitchFamily="18" charset="0"/>
              <a:ea typeface="Times New Roman" panose="02020603050405020304" pitchFamily="18" charset="0"/>
              <a:cs typeface="Times New Roman" panose="02020603050405020304" pitchFamily="18" charset="0"/>
            </a:endParaRPr>
          </a:p>
          <a:p>
            <a:pPr marL="457200">
              <a:lnSpc>
                <a:spcPct val="107000"/>
              </a:lnSpc>
              <a:spcAft>
                <a:spcPts val="800"/>
              </a:spcAft>
            </a:pPr>
            <a:endParaRPr lang="en-IN" dirty="0"/>
          </a:p>
        </p:txBody>
      </p:sp>
      <p:sp>
        <p:nvSpPr>
          <p:cNvPr id="5" name="Title 4">
            <a:extLst>
              <a:ext uri="{FF2B5EF4-FFF2-40B4-BE49-F238E27FC236}">
                <a16:creationId xmlns:a16="http://schemas.microsoft.com/office/drawing/2014/main" id="{8FC2885D-67AC-44E0-8B40-6AAAAFA37B93}"/>
              </a:ext>
            </a:extLst>
          </p:cNvPr>
          <p:cNvSpPr>
            <a:spLocks noGrp="1"/>
          </p:cNvSpPr>
          <p:nvPr>
            <p:ph type="title"/>
          </p:nvPr>
        </p:nvSpPr>
        <p:spPr>
          <a:xfrm>
            <a:off x="0" y="195206"/>
            <a:ext cx="4264089" cy="1293028"/>
          </a:xfrm>
        </p:spPr>
        <p:style>
          <a:lnRef idx="1">
            <a:schemeClr val="accent5"/>
          </a:lnRef>
          <a:fillRef idx="3">
            <a:schemeClr val="accent5"/>
          </a:fillRef>
          <a:effectRef idx="2">
            <a:schemeClr val="accent5"/>
          </a:effectRef>
          <a:fontRef idx="minor">
            <a:schemeClr val="lt1"/>
          </a:fontRef>
        </p:style>
        <p:txBody>
          <a:bodyPr/>
          <a:lstStyle/>
          <a:p>
            <a:r>
              <a:rPr lang="en-IN" b="1" cap="none"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gency FB" panose="020B0503020202020204" pitchFamily="34" charset="0"/>
              </a:rPr>
              <a:t>APPLICATIONS  OF WSN</a:t>
            </a:r>
            <a:endParaRPr lang="en-IN" b="1" cap="none"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 name="Picture 5">
            <a:extLst>
              <a:ext uri="{FF2B5EF4-FFF2-40B4-BE49-F238E27FC236}">
                <a16:creationId xmlns:a16="http://schemas.microsoft.com/office/drawing/2014/main" id="{3EC99331-A0E7-45D0-AE17-58631FCAE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35" y="3226480"/>
            <a:ext cx="5731510" cy="354012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F2702DE-54EF-446B-B766-B6F06E1E5C15}"/>
              </a:ext>
            </a:extLst>
          </p:cNvPr>
          <p:cNvSpPr txBox="1"/>
          <p:nvPr/>
        </p:nvSpPr>
        <p:spPr>
          <a:xfrm>
            <a:off x="6360800" y="3429000"/>
            <a:ext cx="5414567" cy="2153731"/>
          </a:xfrm>
          <a:prstGeom prst="rect">
            <a:avLst/>
          </a:prstGeom>
          <a:noFill/>
        </p:spPr>
        <p:txBody>
          <a:bodyPr wrap="square">
            <a:spAutoFit/>
          </a:bodyPr>
          <a:lstStyle/>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WSNs can be embedded into a hospital building to track and monitor patients and all medical resources. There are various kinds of sensors which can measure, </a:t>
            </a: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*Blood pressure </a:t>
            </a: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*body temperature </a:t>
            </a: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07000"/>
              </a:lnSpc>
              <a:spcAft>
                <a:spcPts val="800"/>
              </a:spcAft>
            </a:pPr>
            <a:r>
              <a:rPr lang="en-GB"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*ECG.</a:t>
            </a:r>
            <a:endParaRPr lang="en-IN"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922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2636-7123-4CC3-B7D8-D745C5E4984A}"/>
              </a:ext>
            </a:extLst>
          </p:cNvPr>
          <p:cNvSpPr>
            <a:spLocks noGrp="1"/>
          </p:cNvSpPr>
          <p:nvPr>
            <p:ph type="title"/>
          </p:nvPr>
        </p:nvSpPr>
        <p:spPr>
          <a:xfrm>
            <a:off x="0" y="410546"/>
            <a:ext cx="4133460" cy="1101013"/>
          </a:xfrm>
        </p:spPr>
        <p:style>
          <a:lnRef idx="3">
            <a:schemeClr val="lt1"/>
          </a:lnRef>
          <a:fillRef idx="1">
            <a:schemeClr val="accent2"/>
          </a:fillRef>
          <a:effectRef idx="1">
            <a:schemeClr val="accent2"/>
          </a:effectRef>
          <a:fontRef idx="minor">
            <a:schemeClr val="lt1"/>
          </a:fontRef>
        </p:style>
        <p:txBody>
          <a:bodyPr>
            <a:normAutofit/>
          </a:bodyPr>
          <a:lstStyle/>
          <a:p>
            <a:r>
              <a:rPr lang="en-IN" b="1" i="1" cap="none" dirty="0">
                <a:ln w="0"/>
                <a:solidFill>
                  <a:schemeClr val="bg1"/>
                </a:solidFill>
                <a:effectLst>
                  <a:reflection blurRad="6350" stA="53000" endA="300" endPos="35500" dir="5400000" sy="-90000" algn="bl" rotWithShape="0"/>
                </a:effectLst>
              </a:rPr>
              <a:t>ADVANTANGES</a:t>
            </a:r>
          </a:p>
        </p:txBody>
      </p:sp>
      <p:sp>
        <p:nvSpPr>
          <p:cNvPr id="3" name="Content Placeholder 2">
            <a:extLst>
              <a:ext uri="{FF2B5EF4-FFF2-40B4-BE49-F238E27FC236}">
                <a16:creationId xmlns:a16="http://schemas.microsoft.com/office/drawing/2014/main" id="{2C0C0461-96A6-4AD0-8A06-EE88C2C2E93C}"/>
              </a:ext>
            </a:extLst>
          </p:cNvPr>
          <p:cNvSpPr>
            <a:spLocks noGrp="1"/>
          </p:cNvSpPr>
          <p:nvPr>
            <p:ph idx="1"/>
          </p:nvPr>
        </p:nvSpPr>
        <p:spPr>
          <a:xfrm>
            <a:off x="0" y="1623528"/>
            <a:ext cx="12192000" cy="5169158"/>
          </a:xfrm>
        </p:spPr>
        <p:txBody>
          <a:bodyPr/>
          <a:lstStyle/>
          <a:p>
            <a:endParaRPr lang="en-IN" dirty="0"/>
          </a:p>
          <a:p>
            <a:r>
              <a:rPr lang="en-IN" b="1" dirty="0">
                <a:solidFill>
                  <a:schemeClr val="bg1"/>
                </a:solidFill>
              </a:rPr>
              <a:t>Avoids a lot of wiring …</a:t>
            </a:r>
          </a:p>
          <a:p>
            <a:r>
              <a:rPr lang="en-IN" b="1" dirty="0">
                <a:solidFill>
                  <a:schemeClr val="bg1"/>
                </a:solidFill>
              </a:rPr>
              <a:t>Can accommodate  new devices at any time..</a:t>
            </a:r>
          </a:p>
          <a:p>
            <a:r>
              <a:rPr lang="en-IN" b="1" dirty="0">
                <a:solidFill>
                  <a:schemeClr val="bg1"/>
                </a:solidFill>
              </a:rPr>
              <a:t>Flexible to go through physical properties..</a:t>
            </a:r>
          </a:p>
          <a:p>
            <a:r>
              <a:rPr lang="en-IN" b="1" dirty="0">
                <a:solidFill>
                  <a:schemeClr val="bg1"/>
                </a:solidFill>
              </a:rPr>
              <a:t>It can be accessed through a centralized monitor</a:t>
            </a:r>
          </a:p>
          <a:p>
            <a:pPr marL="0" indent="0">
              <a:buNone/>
            </a:pPr>
            <a:endParaRPr lang="en-IN" b="1" dirty="0">
              <a:solidFill>
                <a:schemeClr val="bg1"/>
              </a:solidFill>
            </a:endParaRPr>
          </a:p>
          <a:p>
            <a:r>
              <a:rPr lang="en-IN" b="1" dirty="0">
                <a:solidFill>
                  <a:schemeClr val="accent5">
                    <a:lumMod val="75000"/>
                  </a:schemeClr>
                </a:solidFill>
              </a:rPr>
              <a:t>Much cheaper to deploy than wired sensor…</a:t>
            </a:r>
          </a:p>
          <a:p>
            <a:r>
              <a:rPr lang="en-IN" b="1" dirty="0">
                <a:solidFill>
                  <a:schemeClr val="accent5">
                    <a:lumMod val="75000"/>
                  </a:schemeClr>
                </a:solidFill>
              </a:rPr>
              <a:t>Sensor nodes can be added or removed easily..</a:t>
            </a:r>
          </a:p>
          <a:p>
            <a:r>
              <a:rPr lang="en-IN" b="1" dirty="0">
                <a:solidFill>
                  <a:schemeClr val="accent5">
                    <a:lumMod val="75000"/>
                  </a:schemeClr>
                </a:solidFill>
              </a:rPr>
              <a:t>Node location can be changed without rewiring</a:t>
            </a:r>
          </a:p>
          <a:p>
            <a:r>
              <a:rPr lang="en-IN" b="1" dirty="0">
                <a:solidFill>
                  <a:schemeClr val="accent5">
                    <a:lumMod val="75000"/>
                  </a:schemeClr>
                </a:solidFill>
              </a:rPr>
              <a:t>Can be configured into different network topologies</a:t>
            </a:r>
          </a:p>
          <a:p>
            <a:endParaRPr lang="en-IN" dirty="0">
              <a:solidFill>
                <a:schemeClr val="bg1"/>
              </a:solidFill>
            </a:endParaRPr>
          </a:p>
        </p:txBody>
      </p:sp>
      <p:pic>
        <p:nvPicPr>
          <p:cNvPr id="5" name="Picture 4">
            <a:extLst>
              <a:ext uri="{FF2B5EF4-FFF2-40B4-BE49-F238E27FC236}">
                <a16:creationId xmlns:a16="http://schemas.microsoft.com/office/drawing/2014/main" id="{F6C72A80-1D82-4488-8761-E50BDDFDB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469" y="3429000"/>
            <a:ext cx="3387946" cy="2403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1912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818B-47B8-49E6-9D7A-82D102309B6B}"/>
              </a:ext>
            </a:extLst>
          </p:cNvPr>
          <p:cNvSpPr>
            <a:spLocks noGrp="1"/>
          </p:cNvSpPr>
          <p:nvPr>
            <p:ph type="title"/>
          </p:nvPr>
        </p:nvSpPr>
        <p:spPr>
          <a:xfrm>
            <a:off x="0" y="470531"/>
            <a:ext cx="1810139" cy="956220"/>
          </a:xfrm>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IN" b="1" cap="none"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rPr>
              <a:t>MERITS</a:t>
            </a:r>
          </a:p>
        </p:txBody>
      </p:sp>
      <p:pic>
        <p:nvPicPr>
          <p:cNvPr id="7" name="Picture 6">
            <a:extLst>
              <a:ext uri="{FF2B5EF4-FFF2-40B4-BE49-F238E27FC236}">
                <a16:creationId xmlns:a16="http://schemas.microsoft.com/office/drawing/2014/main" id="{A9A96E0A-802E-4B95-8583-6BA42D4ED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483" y="1552051"/>
            <a:ext cx="2918205" cy="190224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731D88F-BC41-4096-80FB-149ED088F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026" y="1519516"/>
            <a:ext cx="2841365" cy="193478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F28FE0A-800E-4578-9BDE-37C2D2A18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729" y="1498133"/>
            <a:ext cx="2677542" cy="1884786"/>
          </a:xfrm>
          <a:prstGeom prst="rect">
            <a:avLst/>
          </a:prstGeom>
          <a:ln>
            <a:noFill/>
          </a:ln>
          <a:effectLst>
            <a:outerShdw blurRad="292100" dist="139700" dir="2700000" algn="tl" rotWithShape="0">
              <a:srgbClr val="333333">
                <a:alpha val="65000"/>
              </a:srgbClr>
            </a:outerShdw>
          </a:effectLst>
        </p:spPr>
      </p:pic>
      <p:sp>
        <p:nvSpPr>
          <p:cNvPr id="15" name="Content Placeholder 14">
            <a:extLst>
              <a:ext uri="{FF2B5EF4-FFF2-40B4-BE49-F238E27FC236}">
                <a16:creationId xmlns:a16="http://schemas.microsoft.com/office/drawing/2014/main" id="{111526C2-21EC-4A28-A750-981583F14B1A}"/>
              </a:ext>
            </a:extLst>
          </p:cNvPr>
          <p:cNvSpPr>
            <a:spLocks noGrp="1"/>
          </p:cNvSpPr>
          <p:nvPr>
            <p:ph idx="1"/>
          </p:nvPr>
        </p:nvSpPr>
        <p:spPr>
          <a:xfrm>
            <a:off x="1" y="3454300"/>
            <a:ext cx="12191999" cy="3403700"/>
          </a:xfrm>
        </p:spPr>
        <p:txBody>
          <a:bodyPr>
            <a:normAutofit/>
          </a:bodyPr>
          <a:lstStyle/>
          <a:p>
            <a:pPr marL="0" indent="0">
              <a:buNone/>
            </a:pPr>
            <a:r>
              <a:rPr lang="en-IN" b="1" dirty="0">
                <a:solidFill>
                  <a:schemeClr val="accent1"/>
                </a:solidFill>
                <a:latin typeface="Aharoni" panose="02010803020104030203" pitchFamily="2" charset="-79"/>
                <a:cs typeface="Aharoni" panose="02010803020104030203" pitchFamily="2" charset="-79"/>
              </a:rPr>
              <a:t>Wireless  monitoring      </a:t>
            </a:r>
            <a:r>
              <a:rPr lang="en-IN" b="1" dirty="0">
                <a:solidFill>
                  <a:srgbClr val="7030A0"/>
                </a:solidFill>
                <a:latin typeface="Aharoni" panose="02010803020104030203" pitchFamily="2" charset="-79"/>
                <a:cs typeface="Aharoni" panose="02010803020104030203" pitchFamily="2" charset="-79"/>
              </a:rPr>
              <a:t>WSN  for  harsh           </a:t>
            </a:r>
            <a:r>
              <a:rPr lang="en-IN" b="1" dirty="0">
                <a:ln w="13462">
                  <a:solidFill>
                    <a:schemeClr val="bg1"/>
                  </a:solidFill>
                  <a:prstDash val="solid"/>
                </a:ln>
                <a:effectLst>
                  <a:outerShdw dist="38100" dir="2700000" algn="bl" rotWithShape="0">
                    <a:schemeClr val="accent5"/>
                  </a:outerShdw>
                </a:effectLst>
                <a:latin typeface="Aharoni" panose="02010803020104030203" pitchFamily="2" charset="-79"/>
                <a:cs typeface="Aharoni" panose="02010803020104030203" pitchFamily="2" charset="-79"/>
              </a:rPr>
              <a:t>Wireless Measuring        </a:t>
            </a:r>
            <a:r>
              <a:rPr lang="en-IN" b="1" dirty="0">
                <a:ln w="13462">
                  <a:solidFill>
                    <a:schemeClr val="bg1"/>
                  </a:solidFill>
                  <a:prstDash val="solid"/>
                </a:ln>
                <a:solidFill>
                  <a:srgbClr val="FF0000"/>
                </a:solidFill>
                <a:effectLst>
                  <a:outerShdw dist="38100" dir="2700000" algn="bl" rotWithShape="0">
                    <a:schemeClr val="accent5"/>
                  </a:outerShdw>
                </a:effectLst>
                <a:latin typeface="Aharoni" panose="02010803020104030203" pitchFamily="2" charset="-79"/>
                <a:cs typeface="Aharoni" panose="02010803020104030203" pitchFamily="2" charset="-79"/>
              </a:rPr>
              <a:t>Wireless Temper-</a:t>
            </a:r>
          </a:p>
          <a:p>
            <a:pPr marL="0" indent="0">
              <a:buNone/>
            </a:pPr>
            <a:r>
              <a:rPr lang="en-IN" b="1" dirty="0">
                <a:solidFill>
                  <a:schemeClr val="accent1"/>
                </a:solidFill>
                <a:latin typeface="Aharoni" panose="02010803020104030203" pitchFamily="2" charset="-79"/>
                <a:cs typeface="Aharoni" panose="02010803020104030203" pitchFamily="2" charset="-79"/>
              </a:rPr>
              <a:t>&amp;Data logging kit              </a:t>
            </a:r>
            <a:r>
              <a:rPr lang="en-IN" b="1" dirty="0">
                <a:solidFill>
                  <a:srgbClr val="7030A0"/>
                </a:solidFill>
                <a:latin typeface="Aharoni" panose="02010803020104030203" pitchFamily="2" charset="-79"/>
                <a:cs typeface="Aharoni" panose="02010803020104030203" pitchFamily="2" charset="-79"/>
              </a:rPr>
              <a:t>Environment             </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haroni" panose="02010803020104030203" pitchFamily="2" charset="-79"/>
                <a:cs typeface="Aharoni" panose="02010803020104030203" pitchFamily="2" charset="-79"/>
              </a:rPr>
              <a:t>Device selection guide       </a:t>
            </a:r>
            <a:r>
              <a:rPr lang="en-IN" b="1" dirty="0" err="1">
                <a:ln w="13462">
                  <a:solidFill>
                    <a:schemeClr val="bg1"/>
                  </a:solidFill>
                  <a:prstDash val="solid"/>
                </a:ln>
                <a:solidFill>
                  <a:srgbClr val="FF0000"/>
                </a:solidFill>
                <a:effectLst>
                  <a:outerShdw dist="38100" dir="2700000" algn="bl" rotWithShape="0">
                    <a:schemeClr val="accent5"/>
                  </a:outerShdw>
                </a:effectLst>
                <a:latin typeface="Aharoni" panose="02010803020104030203" pitchFamily="2" charset="-79"/>
                <a:cs typeface="Aharoni" panose="02010803020104030203" pitchFamily="2" charset="-79"/>
              </a:rPr>
              <a:t>ature</a:t>
            </a:r>
            <a:r>
              <a:rPr lang="en-IN" b="1" dirty="0">
                <a:ln w="13462">
                  <a:solidFill>
                    <a:schemeClr val="bg1"/>
                  </a:solidFill>
                  <a:prstDash val="solid"/>
                </a:ln>
                <a:solidFill>
                  <a:srgbClr val="FF0000"/>
                </a:solidFill>
                <a:effectLst>
                  <a:outerShdw dist="38100" dir="2700000" algn="bl" rotWithShape="0">
                    <a:schemeClr val="accent5"/>
                  </a:outerShdw>
                </a:effectLst>
                <a:latin typeface="Aharoni" panose="02010803020104030203" pitchFamily="2" charset="-79"/>
                <a:cs typeface="Aharoni" panose="02010803020104030203" pitchFamily="2" charset="-79"/>
              </a:rPr>
              <a:t> Transmitter               </a:t>
            </a:r>
            <a:endParaRPr lang="en-IN" b="1" dirty="0">
              <a:solidFill>
                <a:srgbClr val="FF0000"/>
              </a:solidFill>
              <a:latin typeface="Aharoni" panose="02010803020104030203" pitchFamily="2" charset="-79"/>
              <a:cs typeface="Aharoni" panose="02010803020104030203" pitchFamily="2" charset="-79"/>
            </a:endParaRPr>
          </a:p>
          <a:p>
            <a:pPr marL="0" indent="0">
              <a:buNone/>
            </a:pPr>
            <a:endParaRPr lang="en-IN" dirty="0"/>
          </a:p>
          <a:p>
            <a:r>
              <a:rPr lang="en-IN" sz="1800" dirty="0">
                <a:solidFill>
                  <a:schemeClr val="bg1"/>
                </a:solidFill>
              </a:rPr>
              <a:t>Wireless sensor networks are used in those harsh and </a:t>
            </a:r>
            <a:r>
              <a:rPr lang="en-IN" sz="1800" dirty="0" err="1">
                <a:solidFill>
                  <a:schemeClr val="bg1"/>
                </a:solidFill>
              </a:rPr>
              <a:t>hostle</a:t>
            </a:r>
            <a:r>
              <a:rPr lang="en-IN" sz="1800" dirty="0">
                <a:solidFill>
                  <a:schemeClr val="bg1"/>
                </a:solidFill>
              </a:rPr>
              <a:t> environments where wired networks can’t be deployed </a:t>
            </a:r>
          </a:p>
          <a:p>
            <a:endParaRPr lang="en-IN" sz="1800" dirty="0">
              <a:solidFill>
                <a:schemeClr val="bg1"/>
              </a:solidFill>
            </a:endParaRPr>
          </a:p>
          <a:p>
            <a:r>
              <a:rPr lang="en-IN" sz="1800" dirty="0">
                <a:solidFill>
                  <a:schemeClr val="bg1"/>
                </a:solidFill>
              </a:rPr>
              <a:t>The wireless sensor networks was  valued at USD46.76.Billion in 2020 and in expected to reach USD129.3 Billion by 2026, at a CAGR of 17.64./. Over the forecast period 2021-26</a:t>
            </a:r>
          </a:p>
        </p:txBody>
      </p:sp>
      <p:pic>
        <p:nvPicPr>
          <p:cNvPr id="17" name="Picture 16">
            <a:extLst>
              <a:ext uri="{FF2B5EF4-FFF2-40B4-BE49-F238E27FC236}">
                <a16:creationId xmlns:a16="http://schemas.microsoft.com/office/drawing/2014/main" id="{524FFDA4-5CA8-4557-B633-45AADDDC2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729" y="1503248"/>
            <a:ext cx="2351314" cy="19673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5690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8ADC-A347-4762-8206-93A2A0AA8B18}"/>
              </a:ext>
            </a:extLst>
          </p:cNvPr>
          <p:cNvSpPr>
            <a:spLocks noGrp="1"/>
          </p:cNvSpPr>
          <p:nvPr>
            <p:ph type="title"/>
          </p:nvPr>
        </p:nvSpPr>
        <p:spPr>
          <a:xfrm>
            <a:off x="0" y="167952"/>
            <a:ext cx="4432041" cy="1259632"/>
          </a:xfrm>
          <a:scene3d>
            <a:camera prst="obliqueBottomRight"/>
            <a:lightRig rig="threePt" dir="t"/>
          </a:scene3d>
          <a:sp3d>
            <a:bevelT w="25400" h="12700"/>
          </a:sp3d>
        </p:spPr>
        <p:style>
          <a:lnRef idx="1">
            <a:schemeClr val="accent4"/>
          </a:lnRef>
          <a:fillRef idx="3">
            <a:schemeClr val="accent4"/>
          </a:fillRef>
          <a:effectRef idx="2">
            <a:schemeClr val="accent4"/>
          </a:effectRef>
          <a:fontRef idx="minor">
            <a:schemeClr val="lt1"/>
          </a:fontRef>
        </p:style>
        <p:txBody>
          <a:bodyPr/>
          <a:lstStyle/>
          <a:p>
            <a:r>
              <a:rPr lang="en-IN" b="1" i="1" dirty="0">
                <a:solidFill>
                  <a:schemeClr val="bg1">
                    <a:lumMod val="95000"/>
                    <a:lumOff val="5000"/>
                  </a:schemeClr>
                </a:solidFill>
              </a:rPr>
              <a:t>DISADVANTAGES</a:t>
            </a:r>
            <a:r>
              <a:rPr lang="en-IN" dirty="0">
                <a:solidFill>
                  <a:schemeClr val="bg1">
                    <a:lumMod val="95000"/>
                    <a:lumOff val="5000"/>
                  </a:schemeClr>
                </a:solidFill>
              </a:rPr>
              <a:t> </a:t>
            </a:r>
          </a:p>
        </p:txBody>
      </p:sp>
      <p:sp>
        <p:nvSpPr>
          <p:cNvPr id="3" name="Content Placeholder 2">
            <a:extLst>
              <a:ext uri="{FF2B5EF4-FFF2-40B4-BE49-F238E27FC236}">
                <a16:creationId xmlns:a16="http://schemas.microsoft.com/office/drawing/2014/main" id="{13007E02-8300-4231-9E8E-F661FAFF1F12}"/>
              </a:ext>
            </a:extLst>
          </p:cNvPr>
          <p:cNvSpPr>
            <a:spLocks noGrp="1"/>
          </p:cNvSpPr>
          <p:nvPr>
            <p:ph idx="1"/>
          </p:nvPr>
        </p:nvSpPr>
        <p:spPr>
          <a:xfrm>
            <a:off x="0" y="4809931"/>
            <a:ext cx="12288416" cy="1964091"/>
          </a:xfrm>
        </p:spPr>
        <p:txBody>
          <a:bodyPr>
            <a:normAutofit/>
          </a:bodyPr>
          <a:lstStyle/>
          <a:p>
            <a:pPr marL="0" indent="0">
              <a:buNone/>
            </a:pPr>
            <a:r>
              <a:rPr lang="en-IN" sz="1800" b="0" i="0" u="none" strike="noStrike" baseline="0" dirty="0">
                <a:solidFill>
                  <a:srgbClr val="000000"/>
                </a:solidFill>
                <a:latin typeface="Wingdings" panose="05000000000000000000" pitchFamily="2" charset="2"/>
              </a:rPr>
              <a:t> </a:t>
            </a:r>
          </a:p>
          <a:p>
            <a:pPr algn="l"/>
            <a:r>
              <a:rPr lang="en-US" sz="1800" b="1" i="0" u="none" strike="noStrike" baseline="0" dirty="0">
                <a:solidFill>
                  <a:srgbClr val="000000"/>
                </a:solidFill>
                <a:latin typeface="Calibri" panose="020F0502020204030204" pitchFamily="34" charset="0"/>
              </a:rPr>
              <a:t>It is very easy for hackers to hack it as we cant control propagation of wav</a:t>
            </a:r>
            <a:r>
              <a:rPr lang="en-US" sz="1800" b="1" dirty="0">
                <a:solidFill>
                  <a:srgbClr val="000000"/>
                </a:solidFill>
                <a:latin typeface="Calibri" panose="020F0502020204030204" pitchFamily="34" charset="0"/>
              </a:rPr>
              <a:t>e</a:t>
            </a:r>
            <a:r>
              <a:rPr lang="en-IN" sz="1800" b="0" i="0" u="none" strike="noStrike" baseline="0" dirty="0">
                <a:solidFill>
                  <a:srgbClr val="000000"/>
                </a:solidFill>
                <a:latin typeface="Calibri" panose="020F0502020204030204" pitchFamily="34" charset="0"/>
              </a:rPr>
              <a:t> ,</a:t>
            </a:r>
            <a:r>
              <a:rPr lang="en-IN" sz="1800" b="1" i="0" u="none" strike="noStrike" baseline="0" dirty="0">
                <a:solidFill>
                  <a:srgbClr val="000000"/>
                </a:solidFill>
                <a:latin typeface="Calibri" panose="020F0502020204030204" pitchFamily="34" charset="0"/>
              </a:rPr>
              <a:t>comparatively low speed of communications.</a:t>
            </a:r>
          </a:p>
          <a:p>
            <a:r>
              <a:rPr lang="en-US" sz="1800" b="1" i="0" u="none" strike="noStrike" baseline="0" dirty="0">
                <a:solidFill>
                  <a:srgbClr val="000000"/>
                </a:solidFill>
                <a:latin typeface="Calibri" panose="020F0502020204030204" pitchFamily="34" charset="0"/>
              </a:rPr>
              <a:t>Gets distracted by various elements like blue-tooth ,</a:t>
            </a:r>
            <a:r>
              <a:rPr lang="en-IN" sz="1800" b="1" i="0" u="none" strike="noStrike" baseline="0" dirty="0">
                <a:solidFill>
                  <a:srgbClr val="000000"/>
                </a:solidFill>
                <a:latin typeface="Calibri" panose="020F0502020204030204" pitchFamily="34" charset="0"/>
              </a:rPr>
              <a:t> Still costly at large. </a:t>
            </a:r>
            <a:endParaRPr lang="en-IN" sz="1800" b="0" i="0" u="none" strike="noStrike" baseline="0" dirty="0">
              <a:solidFill>
                <a:srgbClr val="000000"/>
              </a:solidFill>
              <a:latin typeface="Wingdings" panose="05000000000000000000" pitchFamily="2" charset="2"/>
            </a:endParaRPr>
          </a:p>
          <a:p>
            <a:r>
              <a:rPr lang="en-US" sz="1800" b="1" i="0" u="none" strike="noStrike" baseline="0" dirty="0">
                <a:solidFill>
                  <a:srgbClr val="000000"/>
                </a:solidFill>
                <a:latin typeface="Calibri" panose="020F0502020204030204" pitchFamily="34" charset="0"/>
              </a:rPr>
              <a:t>Sensor networks are a relatively new technology, and while many of the initial use cases show promise that WSNs will succeed, there are still some barriers to overcome.</a:t>
            </a:r>
            <a:endParaRPr lang="en-US" sz="1800" b="0" i="0" u="none" strike="noStrike" baseline="0" dirty="0">
              <a:solidFill>
                <a:srgbClr val="000000"/>
              </a:solidFill>
              <a:latin typeface="Calibri" panose="020F0502020204030204" pitchFamily="34" charset="0"/>
            </a:endParaRPr>
          </a:p>
          <a:p>
            <a:pPr marL="0" indent="0">
              <a:buNone/>
            </a:pPr>
            <a:endParaRPr lang="en-US" sz="1800" b="0" i="0" u="none" strike="noStrike" baseline="0" dirty="0">
              <a:solidFill>
                <a:srgbClr val="000000"/>
              </a:solidFill>
              <a:latin typeface="Calibri" panose="020F0502020204030204" pitchFamily="34" charset="0"/>
            </a:endParaRPr>
          </a:p>
          <a:p>
            <a:pPr marL="0" indent="0">
              <a:buNone/>
            </a:pPr>
            <a:endParaRPr lang="en-US" sz="1800" b="0" i="0" u="none" strike="noStrike" baseline="0" dirty="0">
              <a:solidFill>
                <a:srgbClr val="000000"/>
              </a:solidFill>
              <a:latin typeface="Calibri" panose="020F0502020204030204" pitchFamily="34" charset="0"/>
            </a:endParaRPr>
          </a:p>
          <a:p>
            <a:endParaRPr lang="en-IN" dirty="0"/>
          </a:p>
        </p:txBody>
      </p:sp>
      <p:pic>
        <p:nvPicPr>
          <p:cNvPr id="5" name="Picture 4">
            <a:extLst>
              <a:ext uri="{FF2B5EF4-FFF2-40B4-BE49-F238E27FC236}">
                <a16:creationId xmlns:a16="http://schemas.microsoft.com/office/drawing/2014/main" id="{34F92056-9BDB-4AB4-A8EA-0C49A8A0150C}"/>
              </a:ext>
            </a:extLst>
          </p:cNvPr>
          <p:cNvPicPr>
            <a:picLocks noChangeAspect="1"/>
          </p:cNvPicPr>
          <p:nvPr/>
        </p:nvPicPr>
        <p:blipFill>
          <a:blip r:embed="rId2"/>
          <a:stretch>
            <a:fillRect/>
          </a:stretch>
        </p:blipFill>
        <p:spPr>
          <a:xfrm>
            <a:off x="2216020" y="1688842"/>
            <a:ext cx="6885992" cy="3270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02829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4002</TotalTime>
  <Words>800</Words>
  <Application>Microsoft Office PowerPoint</Application>
  <PresentationFormat>Widescreen</PresentationFormat>
  <Paragraphs>102</Paragraphs>
  <Slides>13</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Agency FB</vt:lpstr>
      <vt:lpstr>Aharoni</vt:lpstr>
      <vt:lpstr>Algerian</vt:lpstr>
      <vt:lpstr>Arial</vt:lpstr>
      <vt:lpstr>Arial Narrow</vt:lpstr>
      <vt:lpstr>Artifakt Element</vt:lpstr>
      <vt:lpstr>Artifakt Element Book</vt:lpstr>
      <vt:lpstr>Bodoni MT</vt:lpstr>
      <vt:lpstr>Calibri</vt:lpstr>
      <vt:lpstr>Century Gothic</vt:lpstr>
      <vt:lpstr>Roboto</vt:lpstr>
      <vt:lpstr>Wingdings</vt:lpstr>
      <vt:lpstr>Vapor Trail</vt:lpstr>
      <vt:lpstr>    WIRELESS SENSOR NETWORKS                           &amp;               APLLICATIONS</vt:lpstr>
      <vt:lpstr>INTRODUCTION </vt:lpstr>
      <vt:lpstr>types and details of wsn</vt:lpstr>
      <vt:lpstr>APPLICATIONS  OF WSN</vt:lpstr>
      <vt:lpstr>APPLICATIONS  OF WSN</vt:lpstr>
      <vt:lpstr>APPLICATIONS  OF WSN</vt:lpstr>
      <vt:lpstr>ADVANTANGES</vt:lpstr>
      <vt:lpstr>MERITS</vt:lpstr>
      <vt:lpstr>DISADVANTAGES </vt:lpstr>
      <vt:lpstr>DISADVANTAGES </vt:lpstr>
      <vt:lpstr>Devices &amp;products </vt:lpstr>
      <vt:lpstr>conclusion</vt:lpstr>
      <vt:lpstr>   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SENSOR NETWORKS                           &amp;               APLLICATIONS</dc:title>
  <dc:creator>M Raj</dc:creator>
  <cp:lastModifiedBy>Tangudu Harsha Vardhan - [CSEA.2003929]</cp:lastModifiedBy>
  <cp:revision>3</cp:revision>
  <dcterms:created xsi:type="dcterms:W3CDTF">2021-10-08T16:22:40Z</dcterms:created>
  <dcterms:modified xsi:type="dcterms:W3CDTF">2021-10-11T12:29:57Z</dcterms:modified>
</cp:coreProperties>
</file>